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8832936"/>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dirty="0" smtClean="0">
                          <a:solidFill>
                            <a:srgbClr val="002060"/>
                          </a:solidFill>
                          <a:latin typeface="Times New Roman" panose="02020603050405020304" pitchFamily="18" charset="0"/>
                          <a:cs typeface="Times New Roman" panose="02020603050405020304" pitchFamily="18" charset="0"/>
                        </a:rPr>
                        <a:t>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33161" y="288722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1232345"/>
              </p:ext>
            </p:extLst>
          </p:nvPr>
        </p:nvGraphicFramePr>
        <p:xfrm>
          <a:off x="5036238" y="4782394"/>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4178518"/>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a:solidFill>
                  <a:prstClr val="black"/>
                </a:solidFill>
                <a:latin typeface="Times New Roman" pitchFamily="18" charset="0"/>
                <a:cs typeface="Times New Roman" pitchFamily="18" charset="0"/>
              </a:rPr>
              <a:t>күндіз </a:t>
            </a:r>
            <a:r>
              <a:rPr lang="kk-KZ" sz="110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17-19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33161" y="384580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30547</TotalTime>
  <Words>599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3927</cp:revision>
  <cp:lastPrinted>2021-07-01T07:38:07Z</cp:lastPrinted>
  <dcterms:created xsi:type="dcterms:W3CDTF">2018-03-27T06:03:00Z</dcterms:created>
  <dcterms:modified xsi:type="dcterms:W3CDTF">2025-06-05T06:23:51Z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