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56365199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157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</a:t>
                      </a:r>
                      <a:r>
                        <a:rPr lang="en-US" sz="1100" baseline="0" dirty="0"/>
                        <a:t>6</a:t>
                      </a:r>
                      <a:r>
                        <a:rPr lang="ru-RU" sz="1100" baseline="0" dirty="0"/>
                        <a:t>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</a:t>
            </a:r>
            <a:r>
              <a:rPr lang="en-US" dirty="0"/>
              <a:t>6</a:t>
            </a:r>
            <a:r>
              <a:rPr lang="ru-RU" dirty="0"/>
              <a:t>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07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утром и днем дождь, гроза, град. Ветер северо-восточный, восточный 9-14, порывы 15-20 м/с. Температура воздуха ночью 18-20, днем 25-27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дождь, временами сильный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град. Ветер северо-восточный 9-14, временами порывы 15-20 м/с. Температура воздуха 15-17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745882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1200" dirty="0"/>
              <a:t>Метеорологические условия будут способствовать </a:t>
            </a:r>
            <a:r>
              <a:rPr lang="ru-RU" sz="1200" b="1" dirty="0"/>
              <a:t>рассеиванию </a:t>
            </a:r>
            <a:r>
              <a:rPr lang="ru-RU" sz="1200" dirty="0"/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45494445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1794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647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45</cp:revision>
  <dcterms:modified xsi:type="dcterms:W3CDTF">2025-06-06T08:43:43Z</dcterms:modified>
</cp:coreProperties>
</file>