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0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6107538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июня по 20 ч. 07 июня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утром туман. </a:t>
            </a:r>
            <a:r>
              <a:rPr lang="kk-KZ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северный ночью 9-14, порывы 15-20 м/с, днем 15-20, порывы 25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12-14, днем 21-23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июня по 08 ч. 08 июня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июня, ночью 08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18732</TotalTime>
  <Words>598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6739</cp:revision>
  <cp:lastPrinted>2021-07-01T03:56:27Z</cp:lastPrinted>
  <dcterms:created xsi:type="dcterms:W3CDTF">2018-03-27T06:03:00Z</dcterms:created>
  <dcterms:modified xsi:type="dcterms:W3CDTF">2025-06-06T07:52:45Z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