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041466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9" y="355304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882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19767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20463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2025-06-06T08:00:31Z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