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73453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06 июня по 20 ч. 07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юго-западный с переходом на юго-восточный 7-12 м/с. Температура воздуха ночью 18-20,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07 июня по 08 ч. 08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гроза, днем сильный дождь, гроза, град,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25688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27830</TotalTime>
  <Words>661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4949</cp:revision>
  <cp:lastPrinted>2021-07-01T03:56:27Z</cp:lastPrinted>
  <dcterms:created xsi:type="dcterms:W3CDTF">2018-03-27T06:03:00Z</dcterms:created>
  <dcterms:modified xsi:type="dcterms:W3CDTF">2025-06-06T08:24:39Z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