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12775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июня по 20 ч. 07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дождь, днем гроза, град. Ветер юго-западный 8-13, днем порывы 16 м/с. Температура воздуха ночью 20-22,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08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3872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5023</TotalTime>
  <Words>557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727</cp:revision>
  <cp:lastPrinted>2021-07-01T03:56:27Z</cp:lastPrinted>
  <dcterms:created xsi:type="dcterms:W3CDTF">2024-09-22T07:48:17Z</dcterms:created>
  <dcterms:modified xsi:type="dcterms:W3CDTF">2025-06-06T08:32:42Z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