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A28F414-EDBD-4534-BAF1-B2477F21C1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62231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DD75-D68C-40A5-B1E8-BFCB8F55BE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027-22E5-451D-BCCA-C0E034EC7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9853-D2FA-416E-A544-0791AD233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5CE3-9609-4965-9B7A-DD4060F8F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0D54-808E-4A3D-B1C4-4F66DA654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633AC-5BC0-44DE-986B-AC4FCE9F7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C8B30-2CC0-49B0-8545-285FD63D5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C34A-6AA8-4E0E-9B18-6AB567F98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6A0A-796D-482F-A26E-216150B6D2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A8CA-1A7C-41BE-94A1-1BBE40662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38C6-979E-4463-B2E4-E0D51A7CD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007E84-230C-469C-B8BF-BE8121F511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без осадков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юго-западный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dirty="0" smtClean="0">
                <a:solidFill>
                  <a:schemeClr val="tx1"/>
                </a:solidFill>
              </a:rPr>
              <a:t>20-22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94310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25141</TotalTime>
  <Words>736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5983</cp:revision>
  <cp:lastPrinted>2021-07-01T09:11:30Z</cp:lastPrinted>
  <dcterms:created xsi:type="dcterms:W3CDTF">2018-03-27T06:03:00Z</dcterms:created>
  <dcterms:modified xsi:type="dcterms:W3CDTF">2025-06-06T05:59:32Z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