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9940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</a:rPr>
              <a:t>днем небольшой </a:t>
            </a:r>
            <a:r>
              <a:rPr lang="kk-KZ" sz="1200" dirty="0">
                <a:latin typeface="Times New Roman" panose="02020603050405020304" pitchFamily="18" charset="0"/>
              </a:rPr>
              <a:t>дождь, </a:t>
            </a:r>
            <a:r>
              <a:rPr lang="kk-KZ" sz="1200" dirty="0" smtClean="0">
                <a:latin typeface="Times New Roman" panose="02020603050405020304" pitchFamily="18" charset="0"/>
              </a:rPr>
              <a:t>гроза, шквал, пыльная </a:t>
            </a:r>
            <a:r>
              <a:rPr lang="kk-KZ" sz="1200" dirty="0">
                <a:latin typeface="Times New Roman" panose="02020603050405020304" pitchFamily="18" charset="0"/>
              </a:rPr>
              <a:t>буря. Ветер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15-20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</a:rPr>
              <a:t>21-23, </a:t>
            </a:r>
            <a:r>
              <a:rPr lang="kk-KZ" sz="1200" dirty="0">
                <a:latin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</a:rPr>
              <a:t>31-33 </a:t>
            </a:r>
            <a:r>
              <a:rPr lang="kk-KZ" sz="1200" dirty="0">
                <a:latin typeface="Times New Roman" panose="02020603050405020304" pitchFamily="18" charset="0"/>
              </a:rPr>
              <a:t>тепла.</a:t>
            </a:r>
            <a:endParaRPr lang="ru-RU" sz="1200" dirty="0"/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878725"/>
              </p:ext>
            </p:extLst>
          </p:nvPr>
        </p:nvGraphicFramePr>
        <p:xfrm>
          <a:off x="5052561" y="4670011"/>
          <a:ext cx="4625291" cy="1811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3371494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Бақытжан Н.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15050</TotalTime>
  <Words>579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3587</cp:revision>
  <cp:lastPrinted>2021-07-01T03:56:27Z</cp:lastPrinted>
  <dcterms:created xsi:type="dcterms:W3CDTF">2018-03-27T06:03:00Z</dcterms:created>
  <dcterms:modified xsi:type="dcterms:W3CDTF">2025-06-06T06:00:24Z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