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76882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днем дождь, гроза. Ветер северо-восточный 9-14 м/с. Температура воздуха ночью 18-20, днем 30-32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16-18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95359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июня, ночью 0</a:t>
            </a:r>
            <a:r>
              <a:rPr lang="en-US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44683</TotalTime>
  <Words>674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6662</cp:revision>
  <cp:lastPrinted>2021-11-30T05:55:24Z</cp:lastPrinted>
  <dcterms:created xsi:type="dcterms:W3CDTF">2018-03-27T06:03:00Z</dcterms:created>
  <dcterms:modified xsi:type="dcterms:W3CDTF">2025-06-06T06:24:11Z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