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444294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30550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кратковременный дождь, гроза. Ветер юго-западный 8-13, порывы 15-20 м/с. Температура воздуха ночью 18-20, днем 29-31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А.К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14138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3596</cp:revision>
  <cp:lastPrinted>2021-07-01T03:56:27Z</cp:lastPrinted>
  <dcterms:created xsi:type="dcterms:W3CDTF">2018-03-27T06:03:00Z</dcterms:created>
  <dcterms:modified xsi:type="dcterms:W3CDTF">2025-06-06T07:16:07Z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