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044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1140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53000" y="1959218"/>
            <a:ext cx="471837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4005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24251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3852</cp:revision>
  <cp:lastPrinted>2021-10-18T15:52:53Z</cp:lastPrinted>
  <dcterms:created xsi:type="dcterms:W3CDTF">2018-03-27T06:03:00Z</dcterms:created>
  <dcterms:modified xsi:type="dcterms:W3CDTF">2025-06-06T08:01:22Z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