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888" y="-25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157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06 </a:t>
                      </a:r>
                      <a:r>
                        <a:rPr lang="kk-KZ" sz="1200" b="1" i="1" dirty="0">
                          <a:solidFill>
                            <a:schemeClr val="tx2">
                              <a:lumMod val="50000"/>
                            </a:schemeClr>
                          </a:solidFill>
                          <a:latin typeface="Times New Roman" pitchFamily="18" charset="0"/>
                          <a:cs typeface="Times New Roman" pitchFamily="18" charset="0"/>
                        </a:rPr>
                        <a:t>маусым</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solidFill>
                  <a:srgbClr val="000000"/>
                </a:solidFill>
                <a:latin typeface="Times New Roman" pitchFamily="18" charset="0"/>
                <a:cs typeface="Times New Roman" pitchFamily="18" charset="0"/>
              </a:rPr>
              <a:t>06 </a:t>
            </a:r>
            <a:r>
              <a:rPr lang="kk-KZ" sz="1200" b="1" dirty="0">
                <a:latin typeface="Times New Roman" pitchFamily="18" charset="0"/>
                <a:cs typeface="Times New Roman" pitchFamily="18" charset="0"/>
              </a:rPr>
              <a:t>маусым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55233708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532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785104"/>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07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06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07 </a:t>
            </a:r>
            <a:r>
              <a:rPr lang="kk-KZ" sz="1100" b="1" dirty="0">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 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 және таңертең тұман.</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Солтүстіктен жел соғады, түнде күші 9-14, екпіні 15-20 м/с</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күндіз күші   </a:t>
            </a:r>
            <a:r>
              <a:rPr lang="kk-KZ" sz="1100" dirty="0">
                <a:latin typeface="Times New Roman" pitchFamily="18" charset="0"/>
                <a:cs typeface="Times New Roman" pitchFamily="18" charset="0"/>
              </a:rPr>
              <a:t>15-20, екпіні 25 м/с. Ауа температурасы түнде 12-14, күндіз 21-23 градус жылы.</a:t>
            </a:r>
          </a:p>
          <a:p>
            <a:pPr indent="180975" algn="ctr">
              <a:tabLst>
                <a:tab pos="179388" algn="l"/>
              </a:tabLst>
            </a:pPr>
            <a:r>
              <a:rPr lang="kk-KZ" sz="1100" b="1" dirty="0">
                <a:solidFill>
                  <a:srgbClr val="000000"/>
                </a:solidFill>
                <a:latin typeface="Times New Roman" pitchFamily="18" charset="0"/>
                <a:cs typeface="Times New Roman" pitchFamily="18" charset="0"/>
              </a:rPr>
              <a:t>08 маусым</a:t>
            </a:r>
            <a:r>
              <a:rPr lang="kk-KZ" sz="1100" b="1" dirty="0">
                <a:latin typeface="Times New Roman" pitchFamily="18" charset="0"/>
                <a:cs typeface="Times New Roman" pitchFamily="18" charset="0"/>
              </a:rPr>
              <a:t>ға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07 </a:t>
            </a:r>
            <a:r>
              <a:rPr lang="kk-KZ" sz="1100" b="1" dirty="0">
                <a:latin typeface="Times New Roman" pitchFamily="18" charset="0"/>
                <a:cs typeface="Times New Roman" pitchFamily="18" charset="0"/>
              </a:rPr>
              <a:t>маусымға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08 </a:t>
            </a:r>
            <a:r>
              <a:rPr lang="kk-KZ" sz="1100" b="1" dirty="0">
                <a:latin typeface="Times New Roman" pitchFamily="18" charset="0"/>
                <a:cs typeface="Times New Roman" pitchFamily="18" charset="0"/>
              </a:rPr>
              <a:t>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Солтүстік-шығыстан жел соғады, күші  9-14 м/с. Ауа температурасы 8-10 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07</a:t>
            </a:r>
            <a:r>
              <a:rPr 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 08</a:t>
            </a:r>
            <a:r>
              <a:rPr 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маусымға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16560</TotalTime>
  <Words>564</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6415</cp:revision>
  <cp:lastPrinted>2021-07-01T03:56:27Z</cp:lastPrinted>
  <dcterms:created xsi:type="dcterms:W3CDTF">2018-03-27T06:03:00Z</dcterms:created>
  <dcterms:modified xsi:type="dcterms:W3CDTF">2025-06-06T07:53:25Z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