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0910427"/>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157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07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lvl="0" algn="just"/>
            <a:r>
              <a:rPr lang="kk-KZ" sz="1200" dirty="0" smtClean="0">
                <a:latin typeface="Times New Roman" panose="02020603050405020304" pitchFamily="18" charset="0"/>
                <a:cs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Солтүстік-шығыстан 9</a:t>
            </a:r>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15-20 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08 маусым</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07 маусым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08 мусым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Солтүстік-шығыстан </a:t>
            </a:r>
            <a:r>
              <a:rPr lang="kk-KZ" sz="1200" kern="900" dirty="0">
                <a:solidFill>
                  <a:srgbClr val="000000"/>
                </a:solidFill>
                <a:latin typeface="Times New Roman" panose="02020603050405020304" pitchFamily="18" charset="0"/>
                <a:ea typeface="Times New Roman" panose="02020603050405020304" pitchFamily="18" charset="0"/>
              </a:rPr>
              <a:t>жел </a:t>
            </a:r>
            <a:r>
              <a:rPr lang="kk-KZ" sz="1200" kern="900" dirty="0" smtClean="0">
                <a:solidFill>
                  <a:srgbClr val="000000"/>
                </a:solidFill>
                <a:latin typeface="Times New Roman" panose="02020603050405020304" pitchFamily="18" charset="0"/>
                <a:ea typeface="Times New Roman" panose="02020603050405020304" pitchFamily="18" charset="0"/>
              </a:rPr>
              <a:t>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10-12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7023319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436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0.055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07 маусым</a:t>
            </a:r>
            <a:r>
              <a:rPr lang="kk-KZ" sz="1200" b="1"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08 маусым </a:t>
            </a:r>
            <a:r>
              <a:rPr lang="ru-RU" sz="1200" dirty="0" smtClean="0">
                <a:solidFill>
                  <a:prstClr val="black"/>
                </a:solidFill>
                <a:latin typeface="Times New Roman" panose="02020603050405020304" pitchFamily="18" charset="0"/>
                <a:cs typeface="Times New Roman" panose="02020603050405020304" pitchFamily="18" charset="0"/>
              </a:rPr>
              <a:t>2025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24482</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4818</cp:revision>
  <cp:lastPrinted>2021-07-01T07:38:07Z</cp:lastPrinted>
  <dcterms:created xsi:type="dcterms:W3CDTF">2018-03-27T06:03:00Z</dcterms:created>
  <dcterms:modified xsi:type="dcterms:W3CDTF">2025-06-06T07:36:31Z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