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56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37307220"/>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108269"/>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07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өткінші жаңбыр, найзағай. Оңтүстік-батыстан соғатын жел оңтүстік-шығысқа ауысады, күші 7-12 м/с. Ауа температурасы түнде 18-20, күндіз 25-27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07 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08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найзағай, күндіз қатты жаңбыр, найзағай, бұршақ, дауыл. Оңтүстік-батыстан жел соғады, күші 9-14 м/с. Ауа температурасы түнде 15-17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0552265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0.972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26632</TotalTime>
  <Words>617</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4866</cp:revision>
  <cp:lastPrinted>2021-07-01T07:38:07Z</cp:lastPrinted>
  <dcterms:created xsi:type="dcterms:W3CDTF">2018-03-27T06:03:00Z</dcterms:created>
  <dcterms:modified xsi:type="dcterms:W3CDTF">2025-06-06T08:26:08Z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