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5359478"/>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шығыстан</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с</a:t>
            </a:r>
            <a:r>
              <a:rPr lang="kk-KZ" sz="1200" dirty="0" smtClean="0">
                <a:solidFill>
                  <a:prstClr val="black"/>
                </a:solidFill>
                <a:latin typeface="Times New Roman" pitchFamily="18" charset="0"/>
                <a:cs typeface="Times New Roman" pitchFamily="18" charset="0"/>
              </a:rPr>
              <a:t>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32-34°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найзағай.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 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4959631" y="238784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3" name="TextBox 13"/>
          <p:cNvSpPr txBox="1"/>
          <p:nvPr/>
        </p:nvSpPr>
        <p:spPr>
          <a:xfrm>
            <a:off x="4953000" y="330286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3794831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Ластаушы264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72586" y="5934660"/>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19486</TotalTime>
  <Words>581</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3590</cp:revision>
  <cp:lastPrinted>2021-07-01T03:56:27Z</cp:lastPrinted>
  <dcterms:created xsi:type="dcterms:W3CDTF">2018-03-27T06:03:00Z</dcterms:created>
  <dcterms:modified xsi:type="dcterms:W3CDTF">2025-06-06T08:00:40Z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