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111314366"/>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342596023"/>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3</a:t>
                      </a: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a:t>
                      </a:r>
                      <a:r>
                        <a:rPr lang="kk-KZ" sz="1000" dirty="0" smtClean="0">
                          <a:solidFill>
                            <a:schemeClr val="tx1"/>
                          </a:solidFill>
                          <a:latin typeface="Times New Roman" panose="02020603050405020304" pitchFamily="18" charset="0"/>
                          <a:cs typeface="Times New Roman" panose="02020603050405020304" pitchFamily="18" charset="0"/>
                        </a:rPr>
                        <a:t>6</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маусымға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түнде және таңертең өткінші жаңбыр, найзағай болады. Оңтүстік-батыстан жел соғады, күші 8-13, екпіні 15-20 м/с. Ауа температурасы түнде 18-20, күндіз 29-31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a:t>
            </a:r>
            <a:r>
              <a:rPr lang="kk-KZ" altLang="ru-RU" sz="1200" b="1" dirty="0" smtClean="0">
                <a:latin typeface="Times New Roman" pitchFamily="18" charset="0"/>
                <a:cs typeface="Times New Roman" pitchFamily="18" charset="0"/>
              </a:rPr>
              <a:t>07</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болады</a:t>
            </a:r>
            <a:r>
              <a:rPr lang="uz-Cyrl-U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солтүстік-батысқа ауысатын жел соғады, күші 8-13м/с</a:t>
            </a:r>
            <a:r>
              <a:rPr lang="kk-KZ" sz="1100" dirty="0" smtClean="0">
                <a:latin typeface="Times New Roman" pitchFamily="18" charset="0"/>
                <a:cs typeface="Times New Roman" pitchFamily="18" charset="0"/>
              </a:rPr>
              <a:t>.</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температурасы </a:t>
            </a:r>
            <a:r>
              <a:rPr lang="kk-KZ" sz="1100" dirty="0" smtClean="0">
                <a:latin typeface="Times New Roman" pitchFamily="18" charset="0"/>
                <a:cs typeface="Times New Roman" pitchFamily="18" charset="0"/>
              </a:rPr>
              <a:t>18-20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0</a:t>
            </a:r>
            <a:r>
              <a:rPr lang="ru-RU" sz="1100" dirty="0" smtClean="0">
                <a:solidFill>
                  <a:schemeClr val="tx1"/>
                </a:solidFill>
                <a:latin typeface="Times New Roman" panose="02020603050405020304" pitchFamily="18" charset="0"/>
                <a:cs typeface="Times New Roman" panose="02020603050405020304" pitchFamily="18" charset="0"/>
              </a:rPr>
              <a:t>7</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маусымнан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08</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төмен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Кыдырбаева</a:t>
            </a:r>
            <a:r>
              <a:rPr lang="ru-RU" sz="1200" b="1" i="1" dirty="0" smtClean="0">
                <a:latin typeface="Times New Roman" panose="02020603050405020304" pitchFamily="18" charset="0"/>
                <a:cs typeface="Times New Roman" panose="02020603050405020304" pitchFamily="18" charset="0"/>
              </a:rPr>
              <a:t>  А.К.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14033</TotalTime>
  <Words>592</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3687</cp:revision>
  <cp:lastPrinted>2021-07-01T03:56:27Z</cp:lastPrinted>
  <dcterms:created xsi:type="dcterms:W3CDTF">2018-03-27T06:03:00Z</dcterms:created>
  <dcterms:modified xsi:type="dcterms:W3CDTF">2025-06-06T07:16:34Z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