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02"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3488783"/>
              </p:ext>
            </p:extLst>
          </p:nvPr>
        </p:nvGraphicFramePr>
        <p:xfrm>
          <a:off x="344488" y="6381328"/>
          <a:ext cx="4465638" cy="35919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5919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22324778"/>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157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06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7749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06 маусым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м/с</a:t>
            </a:r>
            <a:r>
              <a:rPr lang="ru-RU" sz="1200" dirty="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15-17°,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31-33°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p>
          <a:p>
            <a:pPr algn="just">
              <a:spcBef>
                <a:spcPts val="0"/>
              </a:spcBef>
              <a:defRPr/>
            </a:pPr>
            <a:endParaRPr lang="ru-RU" sz="700" dirty="0" smtClean="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07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м/с</a:t>
            </a:r>
            <a:r>
              <a:rPr lang="kk-KZ" sz="1200" dirty="0">
                <a:solidFill>
                  <a:prstClr val="black"/>
                </a:solidFill>
                <a:latin typeface="Times New Roman" pitchFamily="18" charset="0"/>
                <a:cs typeface="Times New Roman" pitchFamily="18" charset="0"/>
              </a:rPr>
              <a:t>. Ауа </a:t>
            </a:r>
            <a:r>
              <a:rPr lang="kk-KZ" sz="1200" smtClean="0">
                <a:solidFill>
                  <a:prstClr val="black"/>
                </a:solidFill>
                <a:latin typeface="Times New Roman" pitchFamily="18" charset="0"/>
                <a:cs typeface="Times New Roman" pitchFamily="18" charset="0"/>
              </a:rPr>
              <a:t>температурасы </a:t>
            </a:r>
            <a:r>
              <a:rPr lang="kk-KZ" sz="1200" smtClean="0">
                <a:solidFill>
                  <a:prstClr val="black"/>
                </a:solidFill>
                <a:latin typeface="Times New Roman" pitchFamily="18" charset="0"/>
                <a:cs typeface="Times New Roman" pitchFamily="18" charset="0"/>
              </a:rPr>
              <a:t>18-20°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5122" y="312448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rgbClr val="FF0000"/>
                </a:solidFill>
                <a:latin typeface="Times New Roman" panose="02020603050405020304" pitchFamily="18" charset="0"/>
                <a:cs typeface="Times New Roman" panose="02020603050405020304" pitchFamily="18" charset="0"/>
              </a:rPr>
              <a:t>2 </a:t>
            </a:r>
            <a:r>
              <a:rPr lang="ru-RU" sz="1200" dirty="0" err="1">
                <a:solidFill>
                  <a:srgbClr val="FF0000"/>
                </a:solidFill>
                <a:latin typeface="Times New Roman" panose="02020603050405020304" pitchFamily="18" charset="0"/>
                <a:cs typeface="Times New Roman" panose="02020603050405020304" pitchFamily="18" charset="0"/>
              </a:rPr>
              <a:t>дәрежелі</a:t>
            </a:r>
            <a:r>
              <a:rPr lang="ru-RU" sz="1200" dirty="0">
                <a:solidFill>
                  <a:srgbClr val="FF0000"/>
                </a:solidFill>
                <a:latin typeface="Times New Roman" panose="02020603050405020304" pitchFamily="18" charset="0"/>
                <a:cs typeface="Times New Roman" panose="02020603050405020304" pitchFamily="18" charset="0"/>
              </a:rPr>
              <a:t> ҚМЖ </a:t>
            </a:r>
            <a:r>
              <a:rPr lang="ru-RU" sz="1200" dirty="0" err="1">
                <a:solidFill>
                  <a:srgbClr val="FF0000"/>
                </a:solidFill>
                <a:latin typeface="Times New Roman" panose="02020603050405020304" pitchFamily="18" charset="0"/>
                <a:cs typeface="Times New Roman" panose="02020603050405020304" pitchFamily="18" charset="0"/>
              </a:rPr>
              <a:t>ескертуі</a:t>
            </a:r>
            <a:r>
              <a:rPr lang="ru-RU" sz="1200" dirty="0">
                <a:solidFill>
                  <a:srgbClr val="FF0000"/>
                </a:solidFill>
                <a:latin typeface="Times New Roman" panose="02020603050405020304" pitchFamily="18" charset="0"/>
                <a:cs typeface="Times New Roman" panose="02020603050405020304" pitchFamily="18" charset="0"/>
              </a:rPr>
              <a:t> </a:t>
            </a:r>
            <a:r>
              <a:rPr lang="ru-RU" sz="1200" dirty="0" err="1">
                <a:solidFill>
                  <a:srgbClr val="FF0000"/>
                </a:solidFill>
                <a:latin typeface="Times New Roman" panose="02020603050405020304" pitchFamily="18" charset="0"/>
                <a:cs typeface="Times New Roman" panose="02020603050405020304" pitchFamily="18" charset="0"/>
              </a:rPr>
              <a:t>жарияланады</a:t>
            </a:r>
            <a:r>
              <a:rPr lang="ru-RU" sz="1200" dirty="0">
                <a:solidFill>
                  <a:srgbClr val="FF0000"/>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2" y="225295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prstClr val="black"/>
                </a:solidFill>
                <a:latin typeface="Times New Roman" panose="02020603050405020304" pitchFamily="18" charset="0"/>
                <a:cs typeface="Times New Roman" panose="02020603050405020304" pitchFamily="18" charset="0"/>
              </a:rPr>
              <a:t>07 </a:t>
            </a:r>
            <a:r>
              <a:rPr lang="kk-KZ" sz="1200" dirty="0">
                <a:solidFill>
                  <a:prstClr val="black"/>
                </a:solidFill>
                <a:latin typeface="Times New Roman" panose="02020603050405020304" pitchFamily="18" charset="0"/>
                <a:cs typeface="Times New Roman" panose="02020603050405020304" pitchFamily="18" charset="0"/>
              </a:rPr>
              <a:t>маусым 2025 жылы метеорологиялық жағдайлар қала атмосферасында ластаушы заттардың жиналуына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жоғары болады деп күтіледі.</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65435897"/>
              </p:ext>
            </p:extLst>
          </p:nvPr>
        </p:nvGraphicFramePr>
        <p:xfrm>
          <a:off x="5033720"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26315">
                  <a:extLst>
                    <a:ext uri="{9D8B030D-6E8A-4147-A177-3AD203B41FA5}">
                      <a16:colId xmlns="" xmlns:a16="http://schemas.microsoft.com/office/drawing/2014/main"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2380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Абдрахманова Н.Е. / 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22113</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3766</cp:revision>
  <cp:lastPrinted>2021-07-01T03:56:27Z</cp:lastPrinted>
  <dcterms:created xsi:type="dcterms:W3CDTF">2018-03-27T06:03:00Z</dcterms:created>
  <dcterms:modified xsi:type="dcterms:W3CDTF">2025-06-06T08:01:53Z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