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9449426"/>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06 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8269"/>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07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өткінші жаңбыр, найзағай. Оңтүстік-батыстан соғатын жел оңтүстік-шығысқа ауысады, күші 7-12 м/с. Ауа температурасы түнде 18-20, күндіз 25-27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түнде жаңбыр, найзағай, күндіз қатты жаңбыр, найзағай, бұршақ, дауыл. Оңтүстік-батыстан жел соғады,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rgbClr val="FF0000"/>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71366763"/>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24721</TotalTime>
  <Words>582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4768</cp:revision>
  <cp:lastPrinted>2021-07-01T03:56:27Z</cp:lastPrinted>
  <dcterms:created xsi:type="dcterms:W3CDTF">2018-03-27T06:03:00Z</dcterms:created>
  <dcterms:modified xsi:type="dcterms:W3CDTF">2025-06-06T08:25:40Z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