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июня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07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06 июня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07 июня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5-10, днем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35-37 тепла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kk-KZ" sz="1200" dirty="0" smtClean="0">
                <a:latin typeface="Times New Roman" pitchFamily="18" charset="0"/>
                <a:ea typeface="Times New Roman KZ" pitchFamily="18" charset="0"/>
                <a:cs typeface="Times New Roman" pitchFamily="18" charset="0"/>
              </a:rPr>
              <a:t>	</a:t>
            </a:r>
            <a:endParaRPr lang="kk-KZ" sz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июня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 по 08 ч 08 июня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15-17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июня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08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июня2025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109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2495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0,499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0,557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0,089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21005</TotalTime>
  <Words>535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4962</cp:revision>
  <cp:lastPrinted>2021-07-01T03:56:27Z</cp:lastPrinted>
  <dcterms:created xsi:type="dcterms:W3CDTF">2018-03-27T06:03:00Z</dcterms:created>
  <dcterms:modified xsi:type="dcterms:W3CDTF">2025-06-06T07:45:52Z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