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8801739"/>
              </p:ext>
            </p:extLst>
          </p:nvPr>
        </p:nvGraphicFramePr>
        <p:xfrm>
          <a:off x="307975" y="2588895"/>
          <a:ext cx="4465638" cy="411448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07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06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07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аздаған жаңбыр, күндіз найзағай, бұршақ. Оңтүстік-батыстан жел соғады, күші 8-13 м/с, күндіз екпіні 16 м/с. Ауа температурасы түнде 20-22, күндіз 29-31 градус жылы</a:t>
            </a:r>
            <a:r>
              <a:rPr lang="kk-KZ" altLang="ru-RU" sz="1200" dirty="0" smtClean="0">
                <a:latin typeface="Times New Roman" panose="02020603050405020304" pitchFamily="18" charset="0"/>
                <a:cs typeface="Times New Roman" panose="02020603050405020304" pitchFamily="18" charset="0"/>
              </a:rPr>
              <a:t>.</a:t>
            </a:r>
          </a:p>
          <a:p>
            <a:pPr algn="just"/>
            <a:endParaRPr lang="ru-RU" altLang="ru-RU" sz="1150" b="1" dirty="0" smtClean="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08 </a:t>
            </a:r>
            <a:r>
              <a:rPr lang="ru-RU" altLang="ru-RU" sz="1150" b="1" dirty="0" err="1">
                <a:latin typeface="Times New Roman" panose="02020603050405020304" pitchFamily="18" charset="0"/>
                <a:cs typeface="Times New Roman" panose="02020603050405020304" pitchFamily="18" charset="0"/>
              </a:rPr>
              <a:t>маусымға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07 маусымға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08 </a:t>
            </a:r>
            <a:r>
              <a:rPr lang="ru-RU" sz="1150" b="1" dirty="0" err="1">
                <a:latin typeface="Times New Roman" panose="02020603050405020304" pitchFamily="18" charset="0"/>
                <a:cs typeface="Times New Roman" panose="02020603050405020304" pitchFamily="18" charset="0"/>
              </a:rPr>
              <a:t>маусымға</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жаңбыр, найзағай. Солтүстік-шығыстан жел соғады, күші 9-14 м/с. Ауа температурасы түнде 13-15 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42077675"/>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0.725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25061</TotalTime>
  <Words>513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4672</cp:revision>
  <cp:lastPrinted>2021-07-01T07:38:07Z</cp:lastPrinted>
  <dcterms:created xsi:type="dcterms:W3CDTF">2018-03-27T06:03:00Z</dcterms:created>
  <dcterms:modified xsi:type="dcterms:W3CDTF">2025-06-06T08:33:30Z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