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6969316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маусым</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08269"/>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ru-RU" sz="1100" b="1" dirty="0" smtClean="0">
                <a:latin typeface="Times New Roman" panose="02020603050405020304" pitchFamily="18" charset="0"/>
                <a:cs typeface="Times New Roman" panose="02020603050405020304" pitchFamily="18" charset="0"/>
              </a:rPr>
              <a:t>07 </a:t>
            </a:r>
            <a:r>
              <a:rPr lang="kk-KZ" sz="1100" b="1" dirty="0">
                <a:solidFill>
                  <a:srgbClr val="000000"/>
                </a:solidFill>
                <a:latin typeface="Times New Roman" pitchFamily="18" charset="0"/>
                <a:cs typeface="Times New Roman" pitchFamily="18" charset="0"/>
              </a:rPr>
              <a:t>маусым</a:t>
            </a:r>
            <a:r>
              <a:rPr lang="kk-KZ" altLang="ru-RU" sz="1100" b="1" dirty="0">
                <a:solidFill>
                  <a:srgbClr val="000000"/>
                </a:solidFill>
                <a:latin typeface="Times New Roman" pitchFamily="18" charset="0"/>
                <a:cs typeface="Times New Roman" pitchFamily="18" charset="0"/>
              </a:rPr>
              <a:t>ға </a:t>
            </a:r>
            <a:r>
              <a:rPr lang="kk-KZ" altLang="ru-RU" sz="1150" b="1" dirty="0" smtClean="0">
                <a:latin typeface="Times New Roman" pitchFamily="18" charset="0"/>
                <a:cs typeface="Times New Roman" pitchFamily="18" charset="0"/>
              </a:rPr>
              <a:t>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ж. </a:t>
            </a:r>
            <a:r>
              <a:rPr lang="ru-RU" sz="1200" b="1" dirty="0" smtClean="0">
                <a:latin typeface="Times New Roman" panose="02020603050405020304" pitchFamily="18" charset="0"/>
                <a:cs typeface="Times New Roman" panose="02020603050405020304" pitchFamily="18" charset="0"/>
              </a:rPr>
              <a:t>06 </a:t>
            </a:r>
            <a:r>
              <a:rPr lang="kk-KZ" sz="1200" b="1" dirty="0">
                <a:solidFill>
                  <a:srgbClr val="000000"/>
                </a:solidFill>
                <a:latin typeface="Times New Roman" pitchFamily="18" charset="0"/>
                <a:cs typeface="Times New Roman" pitchFamily="18" charset="0"/>
              </a:rPr>
              <a:t>маусым</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a:t>
            </a:r>
            <a:r>
              <a:rPr lang="ru-RU" sz="1100" b="1" dirty="0" smtClean="0">
                <a:latin typeface="Times New Roman" panose="02020603050405020304" pitchFamily="18" charset="0"/>
                <a:cs typeface="Times New Roman" panose="02020603050405020304" pitchFamily="18" charset="0"/>
              </a:rPr>
              <a:t>07 </a:t>
            </a:r>
            <a:r>
              <a:rPr lang="kk-KZ" sz="1100" b="1" dirty="0" smtClean="0">
                <a:solidFill>
                  <a:srgbClr val="000000"/>
                </a:solidFill>
                <a:latin typeface="Times New Roman" pitchFamily="18" charset="0"/>
                <a:cs typeface="Times New Roman" pitchFamily="18" charset="0"/>
              </a:rPr>
              <a:t>маусым</a:t>
            </a:r>
            <a:r>
              <a:rPr lang="kk-KZ" altLang="ru-RU" sz="1100" b="1" dirty="0" smtClean="0">
                <a:solidFill>
                  <a:srgbClr val="000000"/>
                </a:solidFill>
                <a:latin typeface="Times New Roman" pitchFamily="18" charset="0"/>
                <a:cs typeface="Times New Roman" pitchFamily="18" charset="0"/>
              </a:rPr>
              <a:t>ға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kern="14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кей уақыттарда </a:t>
            </a:r>
            <a:r>
              <a:rPr lang="kk-KZ" sz="1200" kern="1400" dirty="0">
                <a:solidFill>
                  <a:srgbClr val="000000"/>
                </a:solidFill>
                <a:latin typeface="Times New Roman" panose="02020603050405020304" pitchFamily="18" charset="0"/>
                <a:ea typeface="Times New Roman" panose="02020603050405020304" pitchFamily="18" charset="0"/>
              </a:rPr>
              <a:t>жаңбыр жауады, найзағай </a:t>
            </a:r>
            <a:r>
              <a:rPr lang="kk-KZ" sz="1200" kern="1400" dirty="0" smtClean="0">
                <a:solidFill>
                  <a:srgbClr val="000000"/>
                </a:solidFill>
                <a:latin typeface="Times New Roman" panose="02020603050405020304" pitchFamily="18" charset="0"/>
                <a:ea typeface="Times New Roman" panose="02020603050405020304" pitchFamily="18" charset="0"/>
              </a:rPr>
              <a:t>болады. Солтүстік-шығыстан </a:t>
            </a:r>
            <a:r>
              <a:rPr lang="kk-KZ" sz="1200" kern="1400" dirty="0">
                <a:solidFill>
                  <a:srgbClr val="000000"/>
                </a:solidFill>
                <a:latin typeface="Times New Roman" panose="02020603050405020304" pitchFamily="18" charset="0"/>
                <a:ea typeface="Times New Roman" panose="02020603050405020304" pitchFamily="18" charset="0"/>
              </a:rPr>
              <a:t>жел 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күндіз екпіні 15-20</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17-19,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26-28 </a:t>
            </a:r>
            <a:r>
              <a:rPr lang="kk-KZ" sz="1200" kern="1400" dirty="0">
                <a:solidFill>
                  <a:srgbClr val="000000"/>
                </a:solidFill>
                <a:latin typeface="Times New Roman" panose="02020603050405020304" pitchFamily="18" charset="0"/>
                <a:ea typeface="Times New Roman" panose="02020603050405020304" pitchFamily="18" charset="0"/>
              </a:rPr>
              <a:t>градус жылы </a:t>
            </a:r>
            <a:r>
              <a:rPr lang="kk-KZ" sz="1200" kern="1400" dirty="0" smtClean="0">
                <a:solidFill>
                  <a:srgbClr val="000000"/>
                </a:solidFill>
                <a:latin typeface="Times New Roman" panose="02020603050405020304" pitchFamily="18" charset="0"/>
                <a:ea typeface="Times New Roman" panose="02020603050405020304" pitchFamily="18" charset="0"/>
              </a:rPr>
              <a:t>болады.</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kk-KZ" sz="1200" b="1" dirty="0" smtClean="0">
                <a:solidFill>
                  <a:srgbClr val="000000"/>
                </a:solidFill>
                <a:latin typeface="Times New Roman" pitchFamily="18" charset="0"/>
                <a:cs typeface="Times New Roman" pitchFamily="18" charset="0"/>
              </a:rPr>
              <a:t>маусым</a:t>
            </a:r>
            <a:r>
              <a:rPr lang="kk-KZ" altLang="ru-RU" sz="1200" b="1" dirty="0" smtClean="0">
                <a:solidFill>
                  <a:srgbClr val="000000"/>
                </a:solidFill>
                <a:latin typeface="Times New Roman" pitchFamily="18" charset="0"/>
                <a:cs typeface="Times New Roman" pitchFamily="18" charset="0"/>
              </a:rPr>
              <a:t>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latin typeface="Times New Roman" panose="02020603050405020304" pitchFamily="18" charset="0"/>
                <a:cs typeface="Times New Roman" panose="02020603050405020304" pitchFamily="18" charset="0"/>
              </a:rPr>
              <a:t>07 </a:t>
            </a:r>
            <a:r>
              <a:rPr lang="kk-KZ" sz="1200" b="1" dirty="0">
                <a:solidFill>
                  <a:srgbClr val="000000"/>
                </a:solidFill>
                <a:latin typeface="Times New Roman" pitchFamily="18" charset="0"/>
                <a:cs typeface="Times New Roman" pitchFamily="18" charset="0"/>
              </a:rPr>
              <a:t>маусым</a:t>
            </a:r>
            <a:r>
              <a:rPr lang="kk-KZ" altLang="ru-RU" sz="1200" b="1" dirty="0">
                <a:solidFill>
                  <a:srgbClr val="000000"/>
                </a:solidFill>
                <a:latin typeface="Times New Roman" pitchFamily="18" charset="0"/>
                <a:cs typeface="Times New Roman" pitchFamily="18" charset="0"/>
              </a:rPr>
              <a:t>ға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маусым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a:t>
            </a:r>
            <a:r>
              <a:rPr lang="kk-KZ" sz="1200" dirty="0" smtClean="0">
                <a:latin typeface="Times New Roman" panose="02020603050405020304" pitchFamily="18" charset="0"/>
                <a:cs typeface="Times New Roman" panose="02020603050405020304" pitchFamily="18" charset="0"/>
              </a:rPr>
              <a:t>ұлтты</a:t>
            </a:r>
            <a:r>
              <a:rPr lang="kk-KZ" sz="1200" dirty="0" smtClean="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Солтүстік-шығыстан, шығыстан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5-10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16-18 </a:t>
            </a:r>
            <a:r>
              <a:rPr lang="kk-KZ" sz="1200" dirty="0" smtClean="0">
                <a:latin typeface="Times New Roman" panose="02020603050405020304" pitchFamily="18" charset="0"/>
                <a:cs typeface="Times New Roman" panose="02020603050405020304" pitchFamily="18" charset="0"/>
              </a:rPr>
              <a:t>градус </a:t>
            </a:r>
            <a:r>
              <a:rPr lang="kk-KZ" sz="1200" dirty="0">
                <a:latin typeface="Times New Roman" panose="02020603050405020304" pitchFamily="18" charset="0"/>
                <a:cs typeface="Times New Roman" panose="02020603050405020304" pitchFamily="18" charset="0"/>
              </a:rPr>
              <a:t>жылы болады</a:t>
            </a:r>
            <a:r>
              <a:rPr lang="kk-KZ" sz="1200" dirty="0" smtClean="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32193492"/>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800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0.160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59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0.293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75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0.138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маусымдағы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a:t>
            </a:r>
            <a:r>
              <a:rPr lang="kk-KZ" sz="1150" dirty="0">
                <a:solidFill>
                  <a:schemeClr val="tx1"/>
                </a:solidFill>
                <a:latin typeface="Times New Roman" panose="02020603050405020304" pitchFamily="18" charset="0"/>
                <a:cs typeface="Times New Roman" panose="02020603050405020304" pitchFamily="18" charset="0"/>
              </a:rPr>
              <a:t>жылғы </a:t>
            </a:r>
            <a:r>
              <a:rPr lang="kk-KZ" sz="1150" dirty="0" smtClean="0">
                <a:solidFill>
                  <a:schemeClr val="tx1"/>
                </a:solidFill>
                <a:latin typeface="Times New Roman" panose="02020603050405020304" pitchFamily="18" charset="0"/>
                <a:cs typeface="Times New Roman" panose="02020603050405020304" pitchFamily="18" charset="0"/>
              </a:rPr>
              <a:t>07 </a:t>
            </a:r>
            <a:r>
              <a:rPr lang="kk-KZ" sz="1150" dirty="0" smtClean="0">
                <a:solidFill>
                  <a:schemeClr val="tx1"/>
                </a:solidFill>
                <a:latin typeface="Times New Roman" panose="02020603050405020304" pitchFamily="18" charset="0"/>
                <a:cs typeface="Times New Roman" panose="02020603050405020304" pitchFamily="18" charset="0"/>
              </a:rPr>
              <a:t>маусымда, </a:t>
            </a:r>
            <a:r>
              <a:rPr lang="kk-KZ" sz="1150" dirty="0" smtClean="0">
                <a:solidFill>
                  <a:schemeClr val="tx1"/>
                </a:solidFill>
                <a:latin typeface="Times New Roman" panose="02020603050405020304" pitchFamily="18" charset="0"/>
                <a:cs typeface="Times New Roman" panose="02020603050405020304" pitchFamily="18" charset="0"/>
              </a:rPr>
              <a:t>08 </a:t>
            </a:r>
            <a:r>
              <a:rPr lang="kk-KZ" sz="1150" dirty="0" smtClean="0">
                <a:solidFill>
                  <a:schemeClr val="tx1"/>
                </a:solidFill>
                <a:latin typeface="Times New Roman" panose="02020603050405020304" pitchFamily="18" charset="0"/>
                <a:cs typeface="Times New Roman" panose="02020603050405020304" pitchFamily="18" charset="0"/>
              </a:rPr>
              <a:t>маусымда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ықпал</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Тарасенко Л.И.</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28258</TotalTime>
  <Words>525</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5685</cp:revision>
  <cp:lastPrinted>2021-07-01T07:38:07Z</cp:lastPrinted>
  <dcterms:created xsi:type="dcterms:W3CDTF">2018-03-27T06:03:00Z</dcterms:created>
  <dcterms:modified xsi:type="dcterms:W3CDTF">2025-06-06T10:35:07Z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