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10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81503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157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05579718"/>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432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809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маусымға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06 </a:t>
            </a:r>
            <a:r>
              <a:rPr lang="kk-KZ" altLang="ru-RU" sz="1100" b="1" dirty="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07</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ru-RU" sz="1100" dirty="0" err="1" smtClean="0">
                <a:latin typeface="Times New Roman" pitchFamily="18" charset="0"/>
                <a:cs typeface="Times New Roman" pitchFamily="18" charset="0"/>
              </a:rPr>
              <a:t>бұлтты</a:t>
            </a: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a:t>
            </a:r>
            <a:r>
              <a:rPr lang="ru-RU" sz="1100" dirty="0" smtClean="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13-15,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27-29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08 </a:t>
            </a:r>
            <a:r>
              <a:rPr lang="ru-RU" sz="1100" b="1" dirty="0" err="1" smtClean="0">
                <a:solidFill>
                  <a:srgbClr val="000000"/>
                </a:solidFill>
                <a:latin typeface="Times New Roman" pitchFamily="18" charset="0"/>
                <a:cs typeface="Times New Roman" pitchFamily="18" charset="0"/>
                <a:sym typeface="+mn-ea"/>
              </a:rPr>
              <a:t>маусым</a:t>
            </a:r>
            <a:r>
              <a:rPr lang="kk-KZ" sz="1100" b="1" dirty="0" smtClean="0">
                <a:solidFill>
                  <a:srgbClr val="000000"/>
                </a:solidFill>
                <a:latin typeface="Times New Roman" pitchFamily="18" charset="0"/>
                <a:cs typeface="Times New Roman" pitchFamily="18" charset="0"/>
                <a:sym typeface="+mn-ea"/>
              </a:rPr>
              <a:t>ға</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r>
              <a:rPr lang="kk-KZ" sz="1100" dirty="0" smtClean="0">
                <a:latin typeface="Times New Roman" pitchFamily="18" charset="0"/>
                <a:cs typeface="Times New Roman" pitchFamily="18" charset="0"/>
              </a:rPr>
              <a:t>Көшпелі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smtClean="0">
                <a:latin typeface="Times New Roman" pitchFamily="18" charset="0"/>
                <a:cs typeface="Times New Roman" pitchFamily="18" charset="0"/>
              </a:rPr>
              <a:t> </a:t>
            </a:r>
            <a:r>
              <a:rPr lang="kk-KZ" sz="1100" smtClean="0">
                <a:latin typeface="Times New Roman" pitchFamily="18" charset="0"/>
                <a:cs typeface="Times New Roman" pitchFamily="18" charset="0"/>
              </a:rPr>
              <a:t>солтүстіктен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14-16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07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маусым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32072</TotalTime>
  <Words>563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6345</cp:revision>
  <cp:lastPrinted>2021-07-01T03:56:27Z</cp:lastPrinted>
  <dcterms:created xsi:type="dcterms:W3CDTF">2018-03-27T06:03:00Z</dcterms:created>
  <dcterms:modified xsi:type="dcterms:W3CDTF">2025-06-06T06:16:14Z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