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156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628996"/>
              </p:ext>
            </p:extLst>
          </p:nvPr>
        </p:nvGraphicFramePr>
        <p:xfrm>
          <a:off x="307525" y="2636912"/>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100575"/>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07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қысқа мерзімді жаңбыр, найзағай. Оңтүстік-батыстан соғатын жел оңтүстік-шығысқа ауысады, күші 7-12 м/с, күндіз екпіні 16 м/с. Ауа температурасы түнде 23-25, күндіз 28-30 градус жылы.</a:t>
            </a:r>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smtClean="0">
                <a:latin typeface="Times New Roman" panose="02020603050405020304" pitchFamily="18" charset="0"/>
                <a:cs typeface="Times New Roman" panose="02020603050405020304" pitchFamily="18" charset="0"/>
              </a:rPr>
              <a:t>маусымға</a:t>
            </a:r>
            <a:r>
              <a:rPr lang="ru-RU" altLang="ru-RU" sz="1150" b="1" dirty="0" smtClean="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07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08 </a:t>
            </a:r>
            <a:r>
              <a:rPr lang="ru-RU" sz="1150" b="1" dirty="0" err="1" smtClean="0">
                <a:latin typeface="Times New Roman" panose="02020603050405020304" pitchFamily="18" charset="0"/>
                <a:cs typeface="Times New Roman" panose="02020603050405020304" pitchFamily="18" charset="0"/>
              </a:rPr>
              <a:t>маусымға</a:t>
            </a:r>
            <a:r>
              <a:rPr lang="ru-RU" sz="1150" b="1" dirty="0" smtClean="0">
                <a:latin typeface="Times New Roman" panose="02020603050405020304" pitchFamily="18" charset="0"/>
                <a:cs typeface="Times New Roman" panose="02020603050405020304" pitchFamily="18" charset="0"/>
              </a:rPr>
              <a:t>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Оңтүстік-батыстан жел соғады,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605246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887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Жайнакова З.Ж./Кириллова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26790</TotalTime>
  <Words>561</Words>
  <Application>Microsoft Office PowerPoint</Application>
  <PresentationFormat>Лист A4 (210x297 мм)</PresentationFormat>
  <Paragraphs>88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4790</cp:revision>
  <cp:lastPrinted>2021-07-01T07:38:07Z</cp:lastPrinted>
  <dcterms:created xsi:type="dcterms:W3CDTF">2018-03-27T06:03:00Z</dcterms:created>
  <dcterms:modified xsi:type="dcterms:W3CDTF">2025-06-06T08:30:37Z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