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6" d="100"/>
          <a:sy n="96" d="100"/>
        </p:scale>
        <p:origin x="102" y="13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5266783"/>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a:solidFill>
                            <a:srgbClr val="002060"/>
                          </a:solidFill>
                          <a:latin typeface="Times New Roman" panose="02020603050405020304" pitchFamily="18" charset="0"/>
                          <a:cs typeface="Times New Roman" panose="02020603050405020304" pitchFamily="18" charset="0"/>
                        </a:rPr>
                        <a:t>1</a:t>
                      </a:r>
                      <a:r>
                        <a:rPr lang="ru-RU" altLang="x-none" sz="1600" b="1" i="1" dirty="0">
                          <a:solidFill>
                            <a:srgbClr val="002060"/>
                          </a:solidFill>
                          <a:latin typeface="Times New Roman" panose="02020603050405020304" pitchFamily="18" charset="0"/>
                          <a:cs typeface="Times New Roman" panose="02020603050405020304" pitchFamily="18" charset="0"/>
                        </a:rPr>
                        <a:t>57</a:t>
                      </a:r>
                      <a:r>
                        <a:rPr lang="en-US"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rgbClr val="002060"/>
                          </a:solidFill>
                          <a:latin typeface="Times New Roman" panose="02020603050405020304" pitchFamily="18" charset="0"/>
                          <a:cs typeface="Times New Roman" panose="02020603050405020304" pitchFamily="18" charset="0"/>
                        </a:rPr>
                        <a:t>06 </a:t>
                      </a:r>
                      <a:r>
                        <a:rPr lang="ru-RU" altLang="zh-CN" sz="1200" b="1" i="1" baseline="0" dirty="0" err="1">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сейіліуіне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220227764"/>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a:solidFill>
                            <a:schemeClr val="tx1"/>
                          </a:solidFill>
                          <a:latin typeface="Times New Roman" panose="02020603050405020304" pitchFamily="18" charset="0"/>
                          <a:cs typeface="Times New Roman" panose="02020603050405020304" pitchFamily="18" charset="0"/>
                        </a:rPr>
                        <a:t>РМ-2,5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1381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06 </a:t>
            </a:r>
            <a:r>
              <a:rPr lang="ru-RU" altLang="ru-RU" sz="1200" b="1" dirty="0" err="1">
                <a:latin typeface="Times New Roman" panose="02020603050405020304" pitchFamily="18" charset="0"/>
                <a:cs typeface="Times New Roman" panose="02020603050405020304" pitchFamily="18" charset="0"/>
              </a:rPr>
              <a:t>маусым</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69304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2025 жыл </a:t>
            </a:r>
            <a:r>
              <a:rPr lang="ru-RU" altLang="ru-RU" sz="1100" b="1" dirty="0">
                <a:latin typeface="Times New Roman" panose="02020603050405020304" pitchFamily="18" charset="0"/>
                <a:cs typeface="Times New Roman" panose="02020603050405020304" pitchFamily="18" charset="0"/>
              </a:rPr>
              <a:t>07 </a:t>
            </a:r>
            <a:r>
              <a:rPr lang="ru-RU" altLang="ru-RU" sz="1100" b="1" dirty="0" err="1">
                <a:latin typeface="Times New Roman" panose="02020603050405020304" pitchFamily="18" charset="0"/>
                <a:cs typeface="Times New Roman" panose="02020603050405020304" pitchFamily="18" charset="0"/>
              </a:rPr>
              <a:t>маусым</a:t>
            </a:r>
            <a:r>
              <a:rPr lang="kk-KZ" altLang="ru-RU" sz="1100" b="1" dirty="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2025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06 </a:t>
            </a:r>
            <a:r>
              <a:rPr lang="ru-RU" altLang="ru-RU" sz="1100" b="1" dirty="0" err="1">
                <a:solidFill>
                  <a:srgbClr val="000000"/>
                </a:solidFill>
                <a:latin typeface="Times New Roman" panose="02020603050405020304" pitchFamily="18" charset="0"/>
                <a:cs typeface="Times New Roman" panose="02020603050405020304" pitchFamily="18" charset="0"/>
              </a:rPr>
              <a:t>маусым</a:t>
            </a:r>
            <a:r>
              <a:rPr lang="ru-RU"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a:t>
            </a:r>
            <a:r>
              <a:rPr lang="ru-RU" altLang="ru-RU" sz="1100" b="1" dirty="0">
                <a:solidFill>
                  <a:srgbClr val="000000"/>
                </a:solidFill>
                <a:latin typeface="Times New Roman" panose="02020603050405020304" pitchFamily="18" charset="0"/>
                <a:cs typeface="Times New Roman" panose="02020603050405020304" pitchFamily="18" charset="0"/>
              </a:rPr>
              <a:t>07 </a:t>
            </a:r>
            <a:r>
              <a:rPr lang="ru-RU" altLang="ru-RU" sz="1100" b="1" dirty="0" err="1">
                <a:solidFill>
                  <a:srgbClr val="000000"/>
                </a:solidFill>
                <a:latin typeface="Times New Roman" panose="02020603050405020304" pitchFamily="18" charset="0"/>
                <a:cs typeface="Times New Roman" panose="02020603050405020304" pitchFamily="18" charset="0"/>
              </a:rPr>
              <a:t>маусым</a:t>
            </a:r>
            <a:endParaRPr lang="kk-KZ" altLang="ru-RU" sz="1100" b="1" dirty="0">
              <a:solidFill>
                <a:srgbClr val="000000"/>
              </a:solidFill>
              <a:latin typeface="Times New Roman" panose="02020603050405020304" pitchFamily="18" charset="0"/>
              <a:cs typeface="Times New Roman" panose="02020603050405020304" pitchFamily="18" charset="0"/>
            </a:endParaRP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r>
              <a:rPr lang="ru-RU" sz="1200" b="1" dirty="0">
                <a:solidFill>
                  <a:srgbClr val="000000"/>
                </a:solidFill>
                <a:latin typeface="Times New Roman" panose="02020603050405020304" pitchFamily="18" charset="0"/>
                <a:cs typeface="Times New Roman" panose="02020603050405020304" pitchFamily="18" charset="0"/>
                <a:sym typeface="+mn-ea"/>
              </a:rPr>
              <a:t>            </a:t>
            </a:r>
            <a:r>
              <a:rPr lang="kk-KZ" sz="1200" dirty="0">
                <a:latin typeface="Times New Roman" panose="02020603050405020304" pitchFamily="18" charset="0"/>
                <a:cs typeface="Times New Roman" panose="02020603050405020304" pitchFamily="18" charset="0"/>
                <a:sym typeface="+mn-ea"/>
              </a:rPr>
              <a:t>К</a:t>
            </a:r>
            <a:r>
              <a:rPr lang="kk-KZ" sz="1200" dirty="0" smtClean="0">
                <a:latin typeface="Times New Roman" panose="02020603050405020304" pitchFamily="18" charset="0"/>
                <a:cs typeface="Times New Roman" panose="02020603050405020304" pitchFamily="18" charset="0"/>
              </a:rPr>
              <a:t>өшпелі </a:t>
            </a:r>
            <a:r>
              <a:rPr lang="kk-KZ" sz="1200" dirty="0">
                <a:latin typeface="Times New Roman" panose="02020603050405020304" pitchFamily="18" charset="0"/>
                <a:cs typeface="Times New Roman" panose="02020603050405020304" pitchFamily="18" charset="0"/>
              </a:rPr>
              <a:t>бұлтты, жаңбыр, найзағай, күндіз қатты жаңбыр. Жел солтүстік-батыстан, күші  9-14, күндіз екпіні 15-18 м/с. Ауа температурасы түнде 17-19, күндіз 22-24 жылы.</a:t>
            </a:r>
            <a:endParaRPr lang="ru-RU" sz="1200" dirty="0">
              <a:latin typeface="Times New Roman" panose="02020603050405020304" pitchFamily="18" charset="0"/>
              <a:cs typeface="Times New Roman" panose="02020603050405020304" pitchFamily="18" charset="0"/>
            </a:endParaRPr>
          </a:p>
          <a:p>
            <a:pPr lvl="0" algn="just"/>
            <a:endParaRPr lang="kk-KZ" sz="1200" dirty="0">
              <a:solidFill>
                <a:prstClr val="black"/>
              </a:solidFill>
              <a:latin typeface="Times New Roman" pitchFamily="18" charset="0"/>
              <a:cs typeface="Times New Roman"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08 </a:t>
            </a:r>
            <a:r>
              <a:rPr lang="ru-RU" sz="1100" b="1" dirty="0" err="1">
                <a:solidFill>
                  <a:srgbClr val="000000"/>
                </a:solidFill>
                <a:latin typeface="Times New Roman" panose="02020603050405020304" pitchFamily="18" charset="0"/>
                <a:cs typeface="Times New Roman" panose="02020603050405020304" pitchFamily="18" charset="0"/>
              </a:rPr>
              <a:t>маусым</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2025 ж. 07 </a:t>
            </a:r>
            <a:r>
              <a:rPr lang="ru-RU" sz="1100" b="1" dirty="0" err="1">
                <a:solidFill>
                  <a:srgbClr val="000000"/>
                </a:solidFill>
                <a:latin typeface="Times New Roman" panose="02020603050405020304" pitchFamily="18" charset="0"/>
                <a:cs typeface="Times New Roman" panose="02020603050405020304" pitchFamily="18" charset="0"/>
              </a:rPr>
              <a:t>маусым</a:t>
            </a:r>
            <a:r>
              <a:rPr lang="kk-KZ" sz="1100" b="1" dirty="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бастап 202</a:t>
            </a:r>
            <a:r>
              <a:rPr lang="kk-KZ" sz="1100" b="1" dirty="0">
                <a:solidFill>
                  <a:srgbClr val="000000"/>
                </a:solidFill>
                <a:latin typeface="Times New Roman" panose="02020603050405020304" pitchFamily="18" charset="0"/>
                <a:cs typeface="Times New Roman" panose="02020603050405020304" pitchFamily="18" charset="0"/>
              </a:rPr>
              <a:t>5</a:t>
            </a:r>
            <a:r>
              <a:rPr lang="ru-RU" sz="1100" b="1" dirty="0">
                <a:solidFill>
                  <a:srgbClr val="000000"/>
                </a:solidFill>
                <a:latin typeface="Times New Roman" panose="02020603050405020304" pitchFamily="18" charset="0"/>
                <a:cs typeface="Times New Roman" panose="02020603050405020304" pitchFamily="18" charset="0"/>
              </a:rPr>
              <a:t> ж. 08 </a:t>
            </a:r>
            <a:r>
              <a:rPr lang="ru-RU" sz="1100" b="1" dirty="0" err="1">
                <a:solidFill>
                  <a:srgbClr val="000000"/>
                </a:solidFill>
                <a:latin typeface="Times New Roman" panose="02020603050405020304" pitchFamily="18" charset="0"/>
                <a:cs typeface="Times New Roman" panose="02020603050405020304" pitchFamily="18" charset="0"/>
              </a:rPr>
              <a:t>маусым</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5-10 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18-20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Иляс</a:t>
            </a:r>
            <a:r>
              <a:rPr lang="kk-KZ" altLang="ru-RU" sz="1000" b="1" i="1" dirty="0" smtClean="0">
                <a:solidFill>
                  <a:srgbClr val="000000"/>
                </a:solidFill>
                <a:latin typeface="Times New Roman" panose="02020603050405020304" pitchFamily="18" charset="0"/>
                <a:cs typeface="Times New Roman" panose="02020603050405020304" pitchFamily="18" charset="0"/>
              </a:rPr>
              <a:t>ова </a:t>
            </a:r>
            <a:r>
              <a:rPr lang="kk-KZ" altLang="ru-RU" sz="1000" b="1" i="1" dirty="0">
                <a:solidFill>
                  <a:srgbClr val="000000"/>
                </a:solidFill>
                <a:latin typeface="Times New Roman" panose="02020603050405020304" pitchFamily="18" charset="0"/>
                <a:cs typeface="Times New Roman" panose="02020603050405020304" pitchFamily="18" charset="0"/>
              </a:rPr>
              <a:t>Д</a:t>
            </a:r>
            <a:r>
              <a:rPr lang="kk-KZ" altLang="ru-RU" sz="1000" b="1" i="1" dirty="0" smtClean="0">
                <a:solidFill>
                  <a:srgbClr val="000000"/>
                </a:solidFill>
                <a:latin typeface="Times New Roman" panose="02020603050405020304" pitchFamily="18" charset="0"/>
                <a:cs typeface="Times New Roman" panose="02020603050405020304" pitchFamily="18" charset="0"/>
              </a:rPr>
              <a:t>.</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30520</TotalTime>
  <Words>588</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3920</cp:revision>
  <cp:lastPrinted>2021-07-01T07:38:07Z</cp:lastPrinted>
  <dcterms:created xsi:type="dcterms:W3CDTF">2018-03-27T06:03:00Z</dcterms:created>
  <dcterms:modified xsi:type="dcterms:W3CDTF">2025-06-06T06:17:55Z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