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00" d="100"/>
          <a:sy n="100" d="100"/>
        </p:scale>
        <p:origin x="-30" y="2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369138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157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маусым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84748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07 маусым</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06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07 </a:t>
            </a:r>
            <a:r>
              <a:rPr lang="ru-RU" sz="1000" b="1" dirty="0" err="1">
                <a:solidFill>
                  <a:srgbClr val="000000"/>
                </a:solidFill>
                <a:latin typeface="Times New Roman" panose="02020603050405020304" pitchFamily="18" charset="0"/>
                <a:cs typeface="Times New Roman" panose="02020603050405020304" pitchFamily="18" charset="0"/>
              </a:rPr>
              <a:t>маусымны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кей уақыттарда жаңбыр жауады, найзағай, күндіз бұршақ күтіледі</a:t>
            </a:r>
            <a:r>
              <a:rPr lang="kk-KZ" sz="1300" dirty="0">
                <a:effectLst/>
                <a:latin typeface="Times New Roman" panose="02020603050405020304" pitchFamily="18" charset="0"/>
                <a:ea typeface="Calibri" panose="020F0502020204030204" pitchFamily="34" charset="0"/>
              </a:rPr>
              <a:t>. </a:t>
            </a:r>
            <a:r>
              <a:rPr lang="kk-KZ" sz="1300" dirty="0">
                <a:latin typeface="Times New Roman" panose="02020603050405020304" pitchFamily="18" charset="0"/>
                <a:ea typeface="Calibri" panose="020F0502020204030204" pitchFamily="34" charset="0"/>
              </a:rPr>
              <a:t>Жел, түнде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a:t>
            </a:r>
            <a:r>
              <a:rPr lang="ru-RU" sz="1300" dirty="0" err="1">
                <a:latin typeface="Times New Roman" panose="02020603050405020304" pitchFamily="18" charset="0"/>
                <a:ea typeface="Calibri" panose="020F0502020204030204" pitchFamily="34" charset="0"/>
              </a:rPr>
              <a:t>күндіз</a:t>
            </a:r>
            <a:r>
              <a:rPr lang="ru-RU" sz="1300" dirty="0">
                <a:latin typeface="Times New Roman" panose="02020603050405020304" pitchFamily="18" charset="0"/>
                <a:ea typeface="Calibri" panose="020F0502020204030204" pitchFamily="34" charset="0"/>
              </a:rPr>
              <a:t> 9-14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15-17, күндіз 18-20 жылы болады.</a:t>
            </a:r>
          </a:p>
          <a:p>
            <a:pPr indent="182563" algn="ctr"/>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08 маусым</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07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08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latin typeface="Times New Roman" panose="02020603050405020304" pitchFamily="18" charset="0"/>
                <a:ea typeface="Calibri" panose="020F0502020204030204" pitchFamily="34" charset="0"/>
              </a:rPr>
              <a:t>кей уақыттарда жаңбыр жауады, найзағай күтіледі</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12-14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06 </a:t>
            </a:r>
            <a:r>
              <a:rPr lang="ru-RU" altLang="ru-RU" sz="1100" b="1" dirty="0" err="1">
                <a:latin typeface="Times New Roman" panose="02020603050405020304" pitchFamily="18" charset="0"/>
                <a:cs typeface="Times New Roman" panose="02020603050405020304" pitchFamily="18" charset="0"/>
              </a:rPr>
              <a:t>маусымда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314804461"/>
              </p:ext>
            </p:extLst>
          </p:nvPr>
        </p:nvGraphicFramePr>
        <p:xfrm>
          <a:off x="5092960" y="4572493"/>
          <a:ext cx="4572000" cy="1815787"/>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4068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513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1.025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735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0.147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18481</TotalTime>
  <Words>587</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3576</cp:revision>
  <cp:lastPrinted>2021-07-01T07:38:07Z</cp:lastPrinted>
  <dcterms:created xsi:type="dcterms:W3CDTF">2018-03-27T06:03:00Z</dcterms:created>
  <dcterms:modified xsi:type="dcterms:W3CDTF">2025-06-06T07:01:27Z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