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24" d="100"/>
          <a:sy n="124" d="100"/>
        </p:scale>
        <p:origin x="-16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7420862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3"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708982187"/>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66809033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59</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0,369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0,207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520</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0,104</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1869743"/>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07 </a:t>
            </a:r>
            <a:r>
              <a:rPr lang="kk-KZ" altLang="ru-RU" sz="1150" b="1" dirty="0" smtClean="0">
                <a:latin typeface="Times New Roman" pitchFamily="18" charset="0"/>
                <a:cs typeface="Times New Roman" pitchFamily="18" charset="0"/>
              </a:rPr>
              <a:t>маусымға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06 </a:t>
            </a:r>
            <a:r>
              <a:rPr lang="ru-RU" altLang="ru-RU" sz="1150" b="1" dirty="0" err="1">
                <a:latin typeface="Times New Roman" pitchFamily="18" charset="0"/>
                <a:cs typeface="Times New Roman" pitchFamily="18" charset="0"/>
              </a:rPr>
              <a:t>маусым</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07 </a:t>
            </a:r>
            <a:r>
              <a:rPr lang="ru-RU" altLang="ru-RU" sz="1150" b="1" dirty="0" err="1" smtClean="0">
                <a:latin typeface="Times New Roman" pitchFamily="18" charset="0"/>
                <a:cs typeface="Times New Roman" pitchFamily="18" charset="0"/>
              </a:rPr>
              <a:t>маусым</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spcAft>
                <a:spcPts val="0"/>
              </a:spcAft>
              <a:tabLst>
                <a:tab pos="581660" algn="l"/>
                <a:tab pos="1163320" algn="l"/>
                <a:tab pos="1744980" algn="l"/>
                <a:tab pos="2326640" algn="l"/>
                <a:tab pos="2908300" algn="l"/>
                <a:tab pos="3489960" algn="l"/>
                <a:tab pos="4071620" algn="l"/>
                <a:tab pos="4653280" algn="l"/>
                <a:tab pos="5234940" algn="l"/>
                <a:tab pos="5816600" algn="l"/>
                <a:tab pos="6398260" algn="l"/>
                <a:tab pos="6979920" algn="l"/>
                <a:tab pos="7561580" algn="l"/>
                <a:tab pos="8143240" algn="l"/>
                <a:tab pos="8724900" algn="l"/>
                <a:tab pos="9306560" algn="l"/>
              </a:tabLst>
            </a:pPr>
            <a:r>
              <a:rPr lang="kk-KZ" sz="1150" kern="1400" dirty="0" smtClean="0">
                <a:latin typeface="Times New Roman"/>
                <a:ea typeface="Times New Roman"/>
              </a:rPr>
              <a:t>Ауыспалы </a:t>
            </a:r>
            <a:r>
              <a:rPr lang="kk-KZ" sz="1150" kern="1400" dirty="0">
                <a:latin typeface="Times New Roman"/>
                <a:ea typeface="Times New Roman"/>
              </a:rPr>
              <a:t>бұлтты, </a:t>
            </a:r>
            <a:r>
              <a:rPr lang="kk-KZ" sz="1150" kern="1400" dirty="0" smtClean="0">
                <a:latin typeface="Times New Roman"/>
                <a:ea typeface="Times New Roman"/>
              </a:rPr>
              <a:t>күндіз жаңбыр, найзағай. </a:t>
            </a:r>
            <a:r>
              <a:rPr lang="kk-KZ" sz="1150" kern="1400" dirty="0" smtClean="0">
                <a:latin typeface="Times New Roman"/>
                <a:ea typeface="Times New Roman"/>
              </a:rPr>
              <a:t>Оң</a:t>
            </a:r>
            <a:r>
              <a:rPr lang="kk-KZ" sz="1150" kern="1400" dirty="0" smtClean="0">
                <a:latin typeface="Times New Roman"/>
                <a:ea typeface="Times New Roman"/>
              </a:rPr>
              <a:t>түстік-батыстан солтүстіктік-шығысқа </a:t>
            </a:r>
            <a:r>
              <a:rPr lang="kk-KZ" sz="1150" kern="1400" dirty="0" smtClean="0">
                <a:latin typeface="Times New Roman"/>
                <a:ea typeface="Times New Roman"/>
              </a:rPr>
              <a:t>ауысып </a:t>
            </a:r>
            <a:r>
              <a:rPr lang="kk-KZ" sz="1150" kern="1400" dirty="0">
                <a:latin typeface="Times New Roman"/>
                <a:ea typeface="Times New Roman"/>
              </a:rPr>
              <a:t>жел соғады, </a:t>
            </a:r>
            <a:r>
              <a:rPr lang="kk-KZ" sz="1150" kern="1400" dirty="0" smtClean="0">
                <a:latin typeface="Times New Roman"/>
                <a:ea typeface="Times New Roman"/>
              </a:rPr>
              <a:t>күші түнде 2-7, күндіз </a:t>
            </a:r>
            <a:r>
              <a:rPr lang="kk-KZ" sz="1150" kern="1400" dirty="0">
                <a:latin typeface="Times New Roman"/>
                <a:ea typeface="Times New Roman"/>
              </a:rPr>
              <a:t>9-14 м/с. Ауа температурасы түнде </a:t>
            </a:r>
            <a:r>
              <a:rPr lang="kk-KZ" sz="1150" kern="1400" dirty="0" smtClean="0">
                <a:latin typeface="Times New Roman"/>
                <a:ea typeface="Times New Roman"/>
              </a:rPr>
              <a:t>17-19, </a:t>
            </a:r>
            <a:r>
              <a:rPr lang="kk-KZ" sz="1150" kern="1400" dirty="0">
                <a:latin typeface="Times New Roman"/>
                <a:ea typeface="Times New Roman"/>
              </a:rPr>
              <a:t>күндіз </a:t>
            </a:r>
            <a:r>
              <a:rPr lang="kk-KZ" sz="1150" kern="1400" dirty="0" smtClean="0">
                <a:latin typeface="Times New Roman"/>
                <a:ea typeface="Times New Roman"/>
              </a:rPr>
              <a:t>28-30 </a:t>
            </a:r>
            <a:r>
              <a:rPr lang="kk-KZ" sz="1150" kern="1400" dirty="0">
                <a:latin typeface="Times New Roman"/>
                <a:ea typeface="Times New Roman"/>
              </a:rPr>
              <a:t>жылы.</a:t>
            </a:r>
            <a:endParaRPr lang="ru-RU"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07</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маусым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08 </a:t>
            </a:r>
            <a:r>
              <a:rPr lang="kk-KZ" altLang="ru-RU" sz="1150" b="1" dirty="0" smtClean="0">
                <a:latin typeface="Times New Roman" pitchFamily="18" charset="0"/>
                <a:cs typeface="Times New Roman" pitchFamily="18" charset="0"/>
              </a:rPr>
              <a:t>маусым</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kk-KZ" sz="1150" kern="1400" dirty="0" smtClean="0">
                <a:solidFill>
                  <a:prstClr val="black"/>
                </a:solidFill>
                <a:latin typeface="Times New Roman"/>
                <a:ea typeface="Times New Roman"/>
              </a:rPr>
              <a:t>Көшпелі бұлтты, </a:t>
            </a:r>
            <a:r>
              <a:rPr lang="kk-KZ" sz="1150" kern="1400" dirty="0" smtClean="0">
                <a:solidFill>
                  <a:prstClr val="black"/>
                </a:solidFill>
                <a:latin typeface="Times New Roman"/>
                <a:ea typeface="Times New Roman"/>
              </a:rPr>
              <a:t>жауын-шашынсыз</a:t>
            </a:r>
            <a:r>
              <a:rPr lang="kk-KZ" sz="1150" kern="1400" dirty="0" smtClean="0">
                <a:latin typeface="Times New Roman"/>
                <a:ea typeface="Times New Roman"/>
              </a:rPr>
              <a:t>. Солтүстік-шығыстан </a:t>
            </a:r>
            <a:r>
              <a:rPr lang="kk-KZ" sz="1150" kern="1400" dirty="0" smtClean="0">
                <a:latin typeface="Times New Roman"/>
                <a:ea typeface="Times New Roman"/>
              </a:rPr>
              <a:t>жел соғады, күші </a:t>
            </a:r>
            <a:r>
              <a:rPr lang="kk-KZ" sz="1150" kern="1400" dirty="0" smtClean="0">
                <a:latin typeface="Times New Roman"/>
                <a:ea typeface="Times New Roman"/>
              </a:rPr>
              <a:t>2-7</a:t>
            </a:r>
            <a:r>
              <a:rPr lang="kk-KZ" sz="1150" kern="1400" dirty="0" smtClean="0">
                <a:latin typeface="Times New Roman"/>
                <a:ea typeface="Times New Roman"/>
              </a:rPr>
              <a:t> </a:t>
            </a:r>
            <a:r>
              <a:rPr lang="kk-KZ" sz="1150" kern="1400" dirty="0" smtClean="0">
                <a:latin typeface="Times New Roman"/>
                <a:ea typeface="Times New Roman"/>
              </a:rPr>
              <a:t>м/с</a:t>
            </a:r>
            <a:r>
              <a:rPr lang="kk-KZ" sz="1150" kern="1400" dirty="0">
                <a:latin typeface="Times New Roman"/>
                <a:ea typeface="Times New Roman"/>
              </a:rPr>
              <a:t>. Ауа температурасы</a:t>
            </a:r>
            <a:r>
              <a:rPr lang="kk-KZ" sz="1150" kern="1400" dirty="0">
                <a:solidFill>
                  <a:srgbClr val="FF0000"/>
                </a:solidFill>
                <a:latin typeface="Times New Roman"/>
                <a:ea typeface="Times New Roman"/>
              </a:rPr>
              <a:t> </a:t>
            </a:r>
            <a:r>
              <a:rPr lang="kk-KZ" sz="1150" kern="1400" dirty="0" smtClean="0">
                <a:latin typeface="Times New Roman"/>
                <a:ea typeface="Times New Roman"/>
              </a:rPr>
              <a:t>16-18</a:t>
            </a:r>
            <a:r>
              <a:rPr lang="kk-KZ" sz="1150" kern="1400" dirty="0" smtClean="0">
                <a:solidFill>
                  <a:srgbClr val="FF0000"/>
                </a:solidFill>
                <a:latin typeface="Times New Roman"/>
                <a:ea typeface="Times New Roman"/>
              </a:rPr>
              <a:t>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түнде жиналуына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a:t>
            </a:r>
            <a:r>
              <a:rPr lang="kk-KZ"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28052</TotalTime>
  <Words>580</Words>
  <Application>Microsoft Office PowerPoint</Application>
  <PresentationFormat>Лист A4 (210x297 мм)</PresentationFormat>
  <Paragraphs>100</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4648</cp:revision>
  <cp:lastPrinted>2023-02-06T06:57:51Z</cp:lastPrinted>
  <dcterms:created xsi:type="dcterms:W3CDTF">2018-03-27T06:03:00Z</dcterms:created>
  <dcterms:modified xsi:type="dcterms:W3CDTF">2025-06-06T07:47:39Z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