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4856331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Көшпелі бұлтты</a:t>
            </a:r>
            <a:r>
              <a:rPr lang="kk-KZ" sz="1200" dirty="0" smtClean="0">
                <a:latin typeface="Times New Roman" panose="02020603050405020304" pitchFamily="18" charset="0"/>
                <a:cs typeface="Times New Roman" panose="02020603050405020304" pitchFamily="18" charset="0"/>
              </a:rPr>
              <a:t>, күндіз аздаған жаңбыр, найзағай,дауыл, шаңды дауыл.</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оңтүстік-батысқа 15-20</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21-23, күндіз 31-33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a:t>
            </a:r>
            <a:r>
              <a:rPr lang="kk-KZ" altLang="ru-RU" sz="1200" b="1" dirty="0">
                <a:solidFill>
                  <a:srgbClr val="000000"/>
                </a:solidFill>
                <a:latin typeface="Times New Roman" panose="02020603050405020304" pitchFamily="18" charset="0"/>
                <a:cs typeface="Times New Roman" panose="02020603050405020304" pitchFamily="18" charset="0"/>
              </a:rPr>
              <a:t>7</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a:t>
            </a:r>
            <a:r>
              <a:rPr lang="kk-KZ" sz="1200" smtClean="0">
                <a:latin typeface="Times New Roman" panose="02020603050405020304" pitchFamily="18" charset="0"/>
                <a:cs typeface="Times New Roman" panose="02020603050405020304" pitchFamily="18" charset="0"/>
              </a:rPr>
              <a:t>батыстан 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19-21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07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08 </a:t>
            </a:r>
            <a:r>
              <a:rPr lang="ru-RU" sz="1200" dirty="0" err="1" smtClean="0">
                <a:solidFill>
                  <a:schemeClr val="tx1"/>
                </a:solidFill>
                <a:latin typeface="Times New Roman" pitchFamily="18" charset="0"/>
                <a:cs typeface="Times New Roman" pitchFamily="18" charset="0"/>
              </a:rPr>
              <a:t>маусымға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60053191"/>
              </p:ext>
            </p:extLst>
          </p:nvPr>
        </p:nvGraphicFramePr>
        <p:xfrm>
          <a:off x="5019674" y="4690835"/>
          <a:ext cx="4691064" cy="16847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Взвешенные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частицы РМ-10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Диоксид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серы</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648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52466">
                <a:tc>
                  <a:txBody>
                    <a:bodyPr/>
                    <a:lstStyle/>
                    <a:p>
                      <a:pPr algn="l"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 Оксид </a:t>
                      </a:r>
                      <a:r>
                        <a:rPr lang="ru-RU" sz="1000" b="0" i="0" u="none" strike="noStrike" dirty="0">
                          <a:solidFill>
                            <a:srgbClr val="000000"/>
                          </a:solidFill>
                          <a:effectLst/>
                          <a:latin typeface="Times New Roman" panose="02020603050405020304" pitchFamily="18" charset="0"/>
                          <a:cs typeface="Times New Roman" panose="02020603050405020304" pitchFamily="18" charset="0"/>
                        </a:rPr>
                        <a:t>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69305715"/>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15798</TotalTime>
  <Words>541</Words>
  <Application>Microsoft Office PowerPoint</Application>
  <PresentationFormat>Лист A4 (210x297 мм)</PresentationFormat>
  <Paragraphs>91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3694</cp:revision>
  <cp:lastPrinted>2021-07-01T07:38:07Z</cp:lastPrinted>
  <dcterms:created xsi:type="dcterms:W3CDTF">2018-03-27T06:03:00Z</dcterms:created>
  <dcterms:modified xsi:type="dcterms:W3CDTF">2025-06-06T06:00:36Z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