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5256" autoAdjust="0"/>
  </p:normalViewPr>
  <p:slideViewPr>
    <p:cSldViewPr showGuides="1">
      <p:cViewPr varScale="1">
        <p:scale>
          <a:sx n="76" d="100"/>
          <a:sy n="76" d="100"/>
        </p:scale>
        <p:origin x="62" y="45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9119788"/>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a:t>
                      </a:r>
                      <a:r>
                        <a:rPr lang="ru-RU"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06 маусымда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98143513"/>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 -</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76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0.151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1870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0.374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07</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маусымға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06 маусым с. 20-ден 07 маусым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жаңбыр, найзағай</a:t>
            </a:r>
            <a:r>
              <a:rPr lang="kk-KZ" sz="1100" dirty="0">
                <a:latin typeface="Times New Roman" panose="02020603050405020304" pitchFamily="18" charset="0"/>
                <a:cs typeface="Times New Roman" panose="02020603050405020304" pitchFamily="18" charset="0"/>
              </a:rPr>
              <a:t>. </a:t>
            </a:r>
            <a:r>
              <a:rPr lang="ru-RU" sz="1100" dirty="0">
                <a:latin typeface="Times New Roman" panose="02020603050405020304" pitchFamily="18" charset="0"/>
                <a:cs typeface="Times New Roman" panose="02020603050405020304" pitchFamily="18" charset="0"/>
              </a:rPr>
              <a:t>Сол</a:t>
            </a:r>
            <a:r>
              <a:rPr lang="kk-KZ" sz="1100" dirty="0">
                <a:latin typeface="Times New Roman" panose="02020603050405020304" pitchFamily="18" charset="0"/>
                <a:cs typeface="Times New Roman" panose="02020603050405020304" pitchFamily="18" charset="0"/>
              </a:rPr>
              <a:t>түстік-шығыстан жел соғады, күші 9-14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18-20,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30-32  жылы. </a:t>
            </a:r>
          </a:p>
          <a:p>
            <a:pPr algn="ctr"/>
            <a:r>
              <a:rPr lang="kk-KZ" sz="1100" b="1" kern="1400" dirty="0">
                <a:latin typeface="Times New Roman" panose="02020603050405020304" pitchFamily="18" charset="0"/>
                <a:cs typeface="Times New Roman" panose="02020603050405020304" pitchFamily="18" charset="0"/>
              </a:rPr>
              <a:t> 08 муасым</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07 маусым </a:t>
            </a:r>
            <a:r>
              <a:rPr lang="ru-RU" sz="1100" b="1" dirty="0">
                <a:latin typeface="Times New Roman" panose="02020603050405020304" pitchFamily="18" charset="0"/>
                <a:cs typeface="Times New Roman" panose="02020603050405020304" pitchFamily="18" charset="0"/>
              </a:rPr>
              <a:t>с. 20-ден 08 </a:t>
            </a:r>
            <a:r>
              <a:rPr lang="ru-RU" sz="1100" b="1" kern="1400" dirty="0">
                <a:latin typeface="Times New Roman" panose="02020603050405020304" pitchFamily="18" charset="0"/>
                <a:cs typeface="Times New Roman" panose="02020603050405020304" pitchFamily="18" charset="0"/>
              </a:rPr>
              <a:t>маусым</a:t>
            </a:r>
            <a:r>
              <a:rPr lang="kk-KZ" sz="1100" b="1" kern="1400" dirty="0">
                <a:latin typeface="Times New Roman" panose="02020603050405020304" pitchFamily="18" charset="0"/>
                <a:cs typeface="Times New Roman" panose="02020603050405020304" pitchFamily="18" charset="0"/>
              </a:rPr>
              <a:t>ғ</a:t>
            </a:r>
            <a:r>
              <a:rPr lang="ru-RU" sz="1100" b="1" kern="1400" dirty="0">
                <a:latin typeface="Times New Roman" panose="02020603050405020304" pitchFamily="18" charset="0"/>
                <a:cs typeface="Times New Roman" panose="02020603050405020304" pitchFamily="18" charset="0"/>
              </a:rPr>
              <a:t>а</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жаңбыр, найзағай</a:t>
            </a:r>
            <a:r>
              <a:rPr lang="kk-KZ" sz="1100" dirty="0">
                <a:latin typeface="Times New Roman" panose="02020603050405020304" pitchFamily="18" charset="0"/>
                <a:cs typeface="Times New Roman" panose="02020603050405020304" pitchFamily="18" charset="0"/>
              </a:rPr>
              <a:t>. Солтүстік-шығыстан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16-18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07 маусымда, түнде 08 </a:t>
            </a:r>
            <a:r>
              <a:rPr lang="kk-KZ" sz="1100" dirty="0">
                <a:solidFill>
                  <a:schemeClr val="tx1"/>
                </a:solidFill>
                <a:latin typeface="Times New Roman" panose="02020603050405020304" pitchFamily="18" charset="0"/>
                <a:cs typeface="Times New Roman" panose="02020603050405020304" pitchFamily="18" charset="0"/>
              </a:rPr>
              <a:t>муасымда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Гилей В.</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41400</TotalTime>
  <Words>611</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6392</cp:revision>
  <cp:lastPrinted>2023-01-16T10:13:34Z</cp:lastPrinted>
  <dcterms:created xsi:type="dcterms:W3CDTF">2018-03-27T06:03:00Z</dcterms:created>
  <dcterms:modified xsi:type="dcterms:W3CDTF">2025-06-06T06:24:14Z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