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6600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 по 20 ч 08 июня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ночью 10-12,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июня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5507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июня, ночью 09 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27600</TotalTime>
  <Words>615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4811</cp:revision>
  <cp:lastPrinted>2021-07-01T03:56:27Z</cp:lastPrinted>
  <dcterms:created xsi:type="dcterms:W3CDTF">2018-03-27T06:03:00Z</dcterms:created>
  <dcterms:modified xsi:type="dcterms:W3CDTF">2025-06-07T08:33:45Z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