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56925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дождь, гроза. Ветер юго-восточный с переходом на юго-западный 7-12 м/с.  Температура воздуха ночью 15-17°, днем 27-29° тепла.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юго-восточный 5-10 м/с. Температура воздуха 14-16° тепла.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14315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Иманғабасвоа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18611</TotalTime>
  <Words>635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3178</cp:revision>
  <cp:lastPrinted>2021-10-14T11:15:53Z</cp:lastPrinted>
  <dcterms:created xsi:type="dcterms:W3CDTF">2018-03-27T06:03:00Z</dcterms:created>
  <dcterms:modified xsi:type="dcterms:W3CDTF">2025-06-07T08:42:42Z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