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46407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20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юго-западный, западный 7-12, днем порывы 15-18 м/с. Температура воздуха ночью 17-19,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июня по 08 ч. 09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198861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5020</TotalTime>
  <Words>626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729</cp:revision>
  <cp:lastPrinted>2021-07-01T03:56:27Z</cp:lastPrinted>
  <dcterms:created xsi:type="dcterms:W3CDTF">2024-09-22T07:48:17Z</dcterms:created>
  <dcterms:modified xsi:type="dcterms:W3CDTF">2025-06-07T08:01:10Z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