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>
        <p:scale>
          <a:sx n="110" d="100"/>
          <a:sy n="110" d="100"/>
        </p:scale>
        <p:origin x="1618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75518543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158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07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07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2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08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07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дождь, гроза, днем сильный дождь, град, шквал. Ветер северо-восточный 9-14, порывы 15-18 м/с. Температура воздуха ночью 12-14, днем 19-21 тепла. 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дождь, гроза. Ветер северо-восточный 9-14, порывы 15-20 м/с. Температура воздуха 12-14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9688" y="2927603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1200" dirty="0"/>
              <a:t>Метеорологические условия будут способствовать </a:t>
            </a:r>
            <a:r>
              <a:rPr lang="ru-RU" sz="1200" b="1" dirty="0"/>
              <a:t>рассеиванию </a:t>
            </a:r>
            <a:r>
              <a:rPr lang="ru-RU" sz="1200" dirty="0"/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12867906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Л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640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50</cp:revision>
  <dcterms:modified xsi:type="dcterms:W3CDTF">2025-06-07T08:11:50Z</dcterms:modified>
</cp:coreProperties>
</file>