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64881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08 июня 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</a:rPr>
              <a:t>Переменная облачность, без осадков. Днем пыльная буря. Ветер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северо-западный 9-14, днем порывы 15-20 м/с. </a:t>
            </a:r>
            <a:r>
              <a:rPr lang="kk-KZ" sz="1200" dirty="0">
                <a:latin typeface="Times New Roman" panose="02020603050405020304" pitchFamily="18" charset="0"/>
              </a:rPr>
              <a:t>Температура воздуха ночью 21-23, днем 33-35 тепла.</a:t>
            </a:r>
            <a:endParaRPr lang="ru-RU" sz="1200" dirty="0"/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июня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северный 7-12 м/с. Температура воздуха ночью 20-22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022839"/>
              </p:ext>
            </p:extLst>
          </p:nvPr>
        </p:nvGraphicFramePr>
        <p:xfrm>
          <a:off x="5052561" y="4670011"/>
          <a:ext cx="4625291" cy="1811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76923418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>
                            <a:latin typeface="Times New Roman" panose="02020603050405020304" pitchFamily="18" charset="0"/>
                            <a:cs typeface="+mn-cs"/>
                          </a:rPr>
                          <a:t>Жокелова А.</a:t>
                        </a:r>
                        <a:endParaRPr lang="ru-RU" altLang="x-none" sz="800" b="0" baseline="0" dirty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15051</TotalTime>
  <Words>606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3588</cp:revision>
  <cp:lastPrinted>2021-07-01T03:56:27Z</cp:lastPrinted>
  <dcterms:created xsi:type="dcterms:W3CDTF">2018-03-27T06:03:00Z</dcterms:created>
  <dcterms:modified xsi:type="dcterms:W3CDTF">2025-06-07T08:26:10Z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