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435816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754916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июня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июня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дождь, гроза. Ветер северо-западный 9-14 м/с. Температура воздуха ночью 18-20, днем 25-27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дождь, гроза.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28352</TotalTime>
  <Words>627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3877</cp:revision>
  <cp:lastPrinted>2021-10-15T03:50:29Z</cp:lastPrinted>
  <dcterms:created xsi:type="dcterms:W3CDTF">2018-03-27T06:03:00Z</dcterms:created>
  <dcterms:modified xsi:type="dcterms:W3CDTF">2025-06-07T07:47:52Z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