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4294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07 июн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0550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8-13 м/с. Температура воздуха ночью 18-20, днем 33-    35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8-13 м/с. Температура воздуха 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2025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662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3597</cp:revision>
  <cp:lastPrinted>2021-07-01T03:56:27Z</cp:lastPrinted>
  <dcterms:created xsi:type="dcterms:W3CDTF">2018-03-27T06:03:00Z</dcterms:created>
  <dcterms:modified xsi:type="dcterms:W3CDTF">2025-06-07T07:51:40Z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