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44821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07 июня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юго-западный ночью 1-6, днем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17-19°,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31-33° тепла. </a:t>
            </a:r>
            <a:endParaRPr lang="kk-KZ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3-8 м/с. Температура воздуха 18-20°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37147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56699" y="2047751"/>
            <a:ext cx="4718375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июня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1140" y="312779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22547</TotalTime>
  <Words>731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3545</cp:revision>
  <cp:lastPrinted>2021-10-18T15:52:53Z</cp:lastPrinted>
  <dcterms:created xsi:type="dcterms:W3CDTF">2018-03-27T06:03:00Z</dcterms:created>
  <dcterms:modified xsi:type="dcterms:W3CDTF">2025-06-07T08:42:11Z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