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59457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07 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5-10, днем порывы 15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18-20°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градусов.</a:t>
            </a:r>
          </a:p>
          <a:p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востчоный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17-19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4442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18606</TotalTime>
  <Words>651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3197</cp:revision>
  <cp:lastPrinted>2021-07-01T03:56:27Z</cp:lastPrinted>
  <dcterms:created xsi:type="dcterms:W3CDTF">2018-03-27T06:03:00Z</dcterms:created>
  <dcterms:modified xsi:type="dcterms:W3CDTF">2025-06-07T08:43:13Z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