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07538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июня по 20 ч. 08 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9-11, днем 21-23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 по 08 ч. 09 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июня, ночью 09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18734</TotalTime>
  <Words>634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6743</cp:revision>
  <cp:lastPrinted>2021-07-01T03:56:27Z</cp:lastPrinted>
  <dcterms:created xsi:type="dcterms:W3CDTF">2018-03-27T06:03:00Z</dcterms:created>
  <dcterms:modified xsi:type="dcterms:W3CDTF">2025-06-07T07:39:51Z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