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110" d="100"/>
          <a:sy n="110" d="100"/>
        </p:scale>
        <p:origin x="2366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23381971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0536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158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07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07 июня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270256"/>
            <a:ext cx="4390332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07 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08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Облачно, дождь, гроза, днем град. Ветер северо-восточный 9-14 м/с. Температура воздуха ночью 15-17, днем 20-22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09 июня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08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Облачно,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дождь, гроза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. Ветер северо-восточный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9-14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13-15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0605333"/>
              </p:ext>
            </p:extLst>
          </p:nvPr>
        </p:nvGraphicFramePr>
        <p:xfrm>
          <a:off x="5134650" y="3763600"/>
          <a:ext cx="4528802" cy="23532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июня, ночью 09 июня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44727</TotalTime>
  <Words>664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6665</cp:revision>
  <cp:lastPrinted>2021-11-30T05:55:24Z</cp:lastPrinted>
  <dcterms:created xsi:type="dcterms:W3CDTF">2018-03-27T06:03:00Z</dcterms:created>
  <dcterms:modified xsi:type="dcterms:W3CDTF">2025-06-07T07:53:23Z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