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A28F414-EDBD-4534-BAF1-B2477F21C1D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962231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DD75-D68C-40A5-B1E8-BFCB8F55BE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027-22E5-451D-BCCA-C0E034EC74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19853-D2FA-416E-A544-0791AD2338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5CE3-9609-4965-9B7A-DD4060F8F5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0D54-808E-4A3D-B1C4-4F66DA654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633AC-5BC0-44DE-986B-AC4FCE9F70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C8B30-2CC0-49B0-8545-285FD63D5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C34A-6AA8-4E0E-9B18-6AB567F98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F6A0A-796D-482F-A26E-216150B6D2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3A8CA-1A7C-41BE-94A1-1BBE40662D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438C6-979E-4463-B2E4-E0D51A7CD3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0007E84-230C-469C-B8BF-BE8121F511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158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07 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08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07 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08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кратковременный дождь, гроза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северо-западный 3-8, при грозе порывы 15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19-21</a:t>
            </a:r>
            <a:r>
              <a:rPr lang="ru-RU" dirty="0">
                <a:solidFill>
                  <a:schemeClr val="tx1"/>
                </a:solidFill>
              </a:rPr>
              <a:t>, днем </a:t>
            </a:r>
            <a:r>
              <a:rPr lang="kk-KZ" dirty="0">
                <a:solidFill>
                  <a:schemeClr val="tx1"/>
                </a:solidFill>
              </a:rPr>
              <a:t>27-29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09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июня до 08 ч. 09 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северо-восточный 3-8 м/с. Температура воздуха </a:t>
            </a:r>
            <a:r>
              <a:rPr lang="kk-KZ" dirty="0">
                <a:solidFill>
                  <a:schemeClr val="tx1"/>
                </a:solidFill>
              </a:rPr>
              <a:t>17-19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44707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3209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 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07 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25172</TotalTime>
  <Words>817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5986</cp:revision>
  <cp:lastPrinted>2021-07-01T09:11:30Z</cp:lastPrinted>
  <dcterms:created xsi:type="dcterms:W3CDTF">2018-03-27T06:03:00Z</dcterms:created>
  <dcterms:modified xsi:type="dcterms:W3CDTF">2025-06-07T07:42:36Z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