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3575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76856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15-17, днем 29-31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с 20 ч. 07 июня по 08 ч. 08 июня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северо-восточный 3-8 м/с. Температура воздуха 16-18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30992</TotalTime>
  <Words>627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5851</cp:revision>
  <cp:lastPrinted>2021-07-01T03:56:27Z</cp:lastPrinted>
  <dcterms:created xsi:type="dcterms:W3CDTF">2018-03-27T06:03:00Z</dcterms:created>
  <dcterms:modified xsi:type="dcterms:W3CDTF">2025-06-07T07:54:58Z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