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9251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07 июня по 20 ч. 08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с переходом на юго-западный 9-14, днем порывы 15-20 м/с. Температура воздуха ночью 16-18,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08 июня по 08 ч. 09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9-14, порывы 15-20 м/с. Температура воздуха ночью 15-17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73171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24951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4790</cp:revision>
  <cp:lastPrinted>2021-07-01T03:56:27Z</cp:lastPrinted>
  <dcterms:created xsi:type="dcterms:W3CDTF">2018-03-27T06:03:00Z</dcterms:created>
  <dcterms:modified xsi:type="dcterms:W3CDTF">2025-06-07T07:45:52Z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