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081593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tabLst>
                <a:tab pos="3411538" algn="l"/>
              </a:tabLst>
            </a:pP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июня 2025 г.</a:t>
            </a:r>
          </a:p>
          <a:p>
            <a:pPr lvl="0" algn="ctr">
              <a:tabLst>
                <a:tab pos="3411538" algn="l"/>
              </a:tabLst>
            </a:pP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 20 ч. 09 июня по 08 ч. 10 июня 2025 г. </a:t>
            </a:r>
          </a:p>
          <a:p>
            <a:pPr lvl="0" algn="just">
              <a:tabLst>
                <a:tab pos="3411538" algn="l"/>
              </a:tabLs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северо-восточный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порывы 15-20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11321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26957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4825</cp:revision>
  <cp:lastPrinted>2021-07-01T03:56:27Z</cp:lastPrinted>
  <dcterms:created xsi:type="dcterms:W3CDTF">2018-03-27T06:03:00Z</dcterms:created>
  <dcterms:modified xsi:type="dcterms:W3CDTF">2025-06-08T07:19:40Z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