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12" d="100"/>
          <a:sy n="112" d="100"/>
        </p:scale>
        <p:origin x="2028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26493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4-9 м/с. Температура воздуха ночью 11-13, днем 29-31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7350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47486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5918</cp:revision>
  <cp:lastPrinted>2021-02-03T11:37:00Z</cp:lastPrinted>
  <dcterms:created xsi:type="dcterms:W3CDTF">2018-03-27T06:03:00Z</dcterms:created>
  <dcterms:modified xsi:type="dcterms:W3CDTF">2025-06-08T09:00:58Z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