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66" d="100"/>
          <a:sy n="166" d="100"/>
        </p:scale>
        <p:origin x="-528" y="151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97316940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3925396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0,944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360076"/>
            <a:ext cx="4759889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без осадков. Ветер юго-восточный 5-10 м/с. Температура воздуха ночью 16-18, днем 31-33 тепла.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по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indent="144000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без осадков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, юго-восточный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9-14 м/с.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Температура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воздуха 16-18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31040</TotalTime>
  <Words>595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5856</cp:revision>
  <cp:lastPrinted>2021-07-01T03:56:27Z</cp:lastPrinted>
  <dcterms:created xsi:type="dcterms:W3CDTF">2018-03-27T06:03:00Z</dcterms:created>
  <dcterms:modified xsi:type="dcterms:W3CDTF">2025-06-08T06:55:51Z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