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159</a:t>
            </a: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08 июня 2025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47638"/>
            <a:ext cx="4945062" cy="221599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09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июня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09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</a:t>
            </a:r>
            <a:r>
              <a:rPr lang="ru-RU" dirty="0" smtClean="0">
                <a:solidFill>
                  <a:schemeClr val="tx1"/>
                </a:solidFill>
              </a:rPr>
              <a:t>днем </a:t>
            </a:r>
            <a:r>
              <a:rPr lang="kk-KZ" dirty="0" smtClean="0">
                <a:solidFill>
                  <a:schemeClr val="tx1"/>
                </a:solidFill>
              </a:rPr>
              <a:t>кратковременный </a:t>
            </a:r>
            <a:r>
              <a:rPr lang="kk-KZ" dirty="0">
                <a:solidFill>
                  <a:schemeClr val="tx1"/>
                </a:solidFill>
              </a:rPr>
              <a:t>дождь, гроза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kk-KZ" dirty="0" smtClean="0">
                <a:solidFill>
                  <a:schemeClr val="tx1"/>
                </a:solidFill>
              </a:rPr>
              <a:t>северо-восточный </a:t>
            </a:r>
            <a:r>
              <a:rPr lang="kk-KZ" dirty="0">
                <a:solidFill>
                  <a:schemeClr val="tx1"/>
                </a:solidFill>
              </a:rPr>
              <a:t>3-8, при грозе порывы </a:t>
            </a:r>
            <a:r>
              <a:rPr lang="kk-KZ" dirty="0" smtClean="0">
                <a:solidFill>
                  <a:schemeClr val="tx1"/>
                </a:solidFill>
              </a:rPr>
              <a:t>13 </a:t>
            </a:r>
            <a:r>
              <a:rPr lang="ru-RU" dirty="0" smtClean="0">
                <a:solidFill>
                  <a:schemeClr val="tx1"/>
                </a:solidFill>
              </a:rPr>
              <a:t>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18-20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днем </a:t>
            </a:r>
            <a:r>
              <a:rPr lang="kk-KZ" dirty="0" smtClean="0">
                <a:solidFill>
                  <a:schemeClr val="tx1"/>
                </a:solidFill>
              </a:rPr>
              <a:t>30-32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just"/>
            <a:endParaRPr lang="ru-RU" sz="1100" b="1" dirty="0"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10 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09 июня до 08 ч. 10 июня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</a:t>
            </a:r>
            <a:r>
              <a:rPr lang="ru-RU" dirty="0" smtClean="0">
                <a:solidFill>
                  <a:schemeClr val="tx1"/>
                </a:solidFill>
              </a:rPr>
              <a:t>облачность, </a:t>
            </a:r>
            <a:r>
              <a:rPr lang="kk-KZ" dirty="0" smtClean="0">
                <a:solidFill>
                  <a:schemeClr val="tx1"/>
                </a:solidFill>
              </a:rPr>
              <a:t>кратковременный </a:t>
            </a:r>
            <a:r>
              <a:rPr lang="kk-KZ" dirty="0">
                <a:solidFill>
                  <a:schemeClr val="tx1"/>
                </a:solidFill>
              </a:rPr>
              <a:t>дождь, гроза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юго-западный 3-8, при грозе </a:t>
            </a:r>
            <a:r>
              <a:rPr lang="ru-RU" smtClean="0">
                <a:solidFill>
                  <a:schemeClr val="tx1"/>
                </a:solidFill>
              </a:rPr>
              <a:t>порывы 13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kk-KZ" dirty="0" smtClean="0">
                <a:solidFill>
                  <a:schemeClr val="tx1"/>
                </a:solidFill>
              </a:rPr>
              <a:t>21-23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0979314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95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09 июня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10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июня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за 08 июня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(а): Улжабаева Е.Н.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25193</TotalTime>
  <Words>748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5990</cp:revision>
  <cp:lastPrinted>2021-07-01T09:11:30Z</cp:lastPrinted>
  <dcterms:created xsi:type="dcterms:W3CDTF">2018-03-27T06:03:00Z</dcterms:created>
  <dcterms:modified xsi:type="dcterms:W3CDTF">2025-06-08T07:10:19Z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