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731766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45062" y="20562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небольшой дождь, гроза.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13-15, днем 22-24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811094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27822</TotalTime>
  <Words>647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4951</cp:revision>
  <cp:lastPrinted>2021-07-01T03:56:27Z</cp:lastPrinted>
  <dcterms:created xsi:type="dcterms:W3CDTF">2018-03-27T06:03:00Z</dcterms:created>
  <dcterms:modified xsi:type="dcterms:W3CDTF">2025-06-08T07:10:22Z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