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438506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8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ночью дождь, гроза. Ветер северо-восточный 9-14 м/с. Температура воздуха ночью 12-14, днем 22-24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северо-восточный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воздуха 12-14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938531"/>
              </p:ext>
            </p:extLst>
          </p:nvPr>
        </p:nvGraphicFramePr>
        <p:xfrm>
          <a:off x="5134650" y="3763600"/>
          <a:ext cx="4528802" cy="2339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июня, ночью 10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44746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6670</cp:revision>
  <cp:lastPrinted>2021-11-30T05:55:24Z</cp:lastPrinted>
  <dcterms:created xsi:type="dcterms:W3CDTF">2018-03-27T06:03:00Z</dcterms:created>
  <dcterms:modified xsi:type="dcterms:W3CDTF">2025-06-08T06:35:43Z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