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21522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</a:rPr>
              <a:t>облачность, днем дождь, гроза. </a:t>
            </a:r>
            <a:r>
              <a:rPr lang="kk-KZ" sz="1200" dirty="0">
                <a:latin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6-11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</a:rPr>
              <a:t>20-22, </a:t>
            </a:r>
            <a:r>
              <a:rPr lang="kk-KZ" sz="1200" dirty="0">
                <a:latin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</a:rPr>
              <a:t>32-34 тепла</a:t>
            </a:r>
            <a:r>
              <a:rPr lang="kk-KZ" sz="1200" dirty="0">
                <a:latin typeface="Times New Roman" panose="02020603050405020304" pitchFamily="18" charset="0"/>
              </a:rPr>
              <a:t>.</a:t>
            </a:r>
            <a:endParaRPr lang="ru-RU" sz="1200" dirty="0"/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ночью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западный 6-11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18-20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249587"/>
              </p:ext>
            </p:extLst>
          </p:nvPr>
        </p:nvGraphicFramePr>
        <p:xfrm>
          <a:off x="5052561" y="4670011"/>
          <a:ext cx="4625291" cy="1811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Ластаушы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Нақты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шоғырлану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ШЖШ асу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еселігі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 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Көміртегі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73494163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15055</TotalTime>
  <Words>573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3589</cp:revision>
  <cp:lastPrinted>2021-07-01T03:56:27Z</cp:lastPrinted>
  <dcterms:created xsi:type="dcterms:W3CDTF">2018-03-27T06:03:00Z</dcterms:created>
  <dcterms:modified xsi:type="dcterms:W3CDTF">2025-06-08T06:49:05Z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