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790385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159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08</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77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09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08</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09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Түнде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және</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таңертең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тұман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күтіледі</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Сол</a:t>
            </a:r>
            <a:r>
              <a:rPr lang="kk-KZ" sz="1200" dirty="0">
                <a:solidFill>
                  <a:prstClr val="black"/>
                </a:solidFill>
                <a:latin typeface="Times New Roman" pitchFamily="18" charset="0"/>
                <a:ea typeface="Calibri"/>
                <a:cs typeface="Times New Roman" pitchFamily="18" charset="0"/>
              </a:rPr>
              <a:t>түстіктен, солтүстік-шығыстан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5-10 м/с</a:t>
            </a:r>
            <a:r>
              <a:rPr lang="ru-RU" sz="1200" kern="0" dirty="0">
                <a:solidFill>
                  <a:prstClr val="black"/>
                </a:solidFill>
                <a:latin typeface="Times New Roman" pitchFamily="18" charset="0"/>
                <a:ea typeface="Calibri"/>
                <a:cs typeface="Times New Roman" pitchFamily="18" charset="0"/>
                <a:sym typeface="Calibri"/>
              </a:rPr>
              <a:t>.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8-10</a:t>
            </a:r>
            <a:r>
              <a:rPr lang="kk-KZ" sz="1200" kern="0" dirty="0">
                <a:solidFill>
                  <a:srgbClr val="000000"/>
                </a:solidFill>
                <a:latin typeface="Times New Roman" pitchFamily="18" charset="0"/>
                <a:ea typeface="Calibri"/>
                <a:cs typeface="Times New Roman" pitchFamily="18" charset="0"/>
                <a:sym typeface="Calibri"/>
              </a:rPr>
              <a:t>, күндіз 20-22 градус жылы.</a:t>
            </a:r>
          </a:p>
          <a:p>
            <a:pPr algn="just">
              <a:defRPr sz="1200">
                <a:latin typeface="Times New Roman"/>
                <a:ea typeface="Times New Roman"/>
                <a:cs typeface="Times New Roman"/>
                <a:sym typeface="Times New Roman"/>
              </a:defRPr>
            </a:pPr>
            <a:endParaRPr lang="ru-RU" dirty="0"/>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10</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09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10</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Сол</a:t>
            </a:r>
            <a:r>
              <a:rPr lang="kk-KZ" sz="1200" dirty="0">
                <a:solidFill>
                  <a:prstClr val="black"/>
                </a:solidFill>
                <a:latin typeface="Times New Roman" pitchFamily="18" charset="0"/>
                <a:ea typeface="Calibri"/>
                <a:cs typeface="Times New Roman" pitchFamily="18" charset="0"/>
              </a:rPr>
              <a:t>түстік-шығыстан, шығыстан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9-14</a:t>
            </a:r>
            <a:r>
              <a:rPr lang="kk-KZ" sz="1200" dirty="0">
                <a:solidFill>
                  <a:prstClr val="black"/>
                </a:solidFill>
                <a:latin typeface="Times New Roman" pitchFamily="18" charset="0"/>
                <a:ea typeface="Calibri"/>
                <a:cs typeface="Times New Roman" pitchFamily="18" charset="0"/>
              </a:rPr>
              <a:t>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11-13 градус жылы.</a:t>
            </a:r>
          </a:p>
        </p:txBody>
      </p:sp>
      <p:graphicFrame>
        <p:nvGraphicFramePr>
          <p:cNvPr id="27" name="Table"/>
          <p:cNvGraphicFramePr/>
          <p:nvPr>
            <p:extLst>
              <p:ext uri="{D42A27DB-BD31-4B8C-83A1-F6EECF244321}">
                <p14:modId xmlns:p14="http://schemas.microsoft.com/office/powerpoint/2010/main" val="255800595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08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997931"/>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Метеорологиялық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t>сейілуіне</a:t>
            </a:r>
            <a:r>
              <a:rPr lang="ru-RU" sz="1200" b="1" dirty="0"/>
              <a:t> </a:t>
            </a:r>
            <a:r>
              <a:rPr lang="ru-RU" sz="1200" dirty="0" err="1"/>
              <a:t>ықпал</a:t>
            </a:r>
            <a:r>
              <a:rPr lang="ru-RU" sz="1200" dirty="0"/>
              <a:t> </a:t>
            </a:r>
            <a:r>
              <a:rPr lang="ru-RU" sz="1200" dirty="0" err="1"/>
              <a:t>етеді</a:t>
            </a:r>
            <a:r>
              <a:rPr lang="ru-RU" sz="1200" dirty="0"/>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543</TotalTime>
  <Words>655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49</cp:revision>
  <dcterms:modified xsi:type="dcterms:W3CDTF">2025-06-08T07:56:16Z</dcterms:modified>
</cp:coreProperties>
</file>